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448" r:id="rId5"/>
    <p:sldId id="2926" r:id="rId6"/>
    <p:sldId id="2931" r:id="rId7"/>
    <p:sldId id="2930" r:id="rId8"/>
    <p:sldId id="579" r:id="rId9"/>
    <p:sldId id="26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31ED4E-5DF7-0EBD-4FDE-E409504C6734}" v="1113" dt="2026-04-21T19:57:59.024"/>
    <p1510:client id="{1058E2C1-D839-2E26-0815-48A16737A756}" v="282" dt="2026-04-23T14:55:28.445"/>
    <p1510:client id="{72C342A3-DF24-2618-E1FF-C18CE28F6A81}" v="1169" dt="2026-04-21T20:00:09.235"/>
    <p1510:client id="{A0453706-AA8F-081D-5CED-4AD3AB06F5CC}" v="14" dt="2026-04-22T15:42:01.041"/>
    <p1510:client id="{FDFFF239-60AF-7DCD-E8A5-D32D07FF5589}" v="5" dt="2026-04-21T19:51:19.3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1099"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vez, Maricruz" userId="S::chavezmx1@elpasotexas.gov::b1bfa413-bcf5-450e-ab09-d7e74625a7a6" providerId="AD" clId="Web-{72C342A3-DF24-2618-E1FF-C18CE28F6A81}"/>
    <pc:docChg chg="addSld delSld modSld">
      <pc:chgData name="Chavez, Maricruz" userId="S::chavezmx1@elpasotexas.gov::b1bfa413-bcf5-450e-ab09-d7e74625a7a6" providerId="AD" clId="Web-{72C342A3-DF24-2618-E1FF-C18CE28F6A81}" dt="2026-04-21T20:00:07.110" v="645" actId="20577"/>
      <pc:docMkLst>
        <pc:docMk/>
      </pc:docMkLst>
      <pc:sldChg chg="modSp">
        <pc:chgData name="Chavez, Maricruz" userId="S::chavezmx1@elpasotexas.gov::b1bfa413-bcf5-450e-ab09-d7e74625a7a6" providerId="AD" clId="Web-{72C342A3-DF24-2618-E1FF-C18CE28F6A81}" dt="2026-04-21T20:00:07.110" v="645" actId="20577"/>
        <pc:sldMkLst>
          <pc:docMk/>
          <pc:sldMk cId="1265712265" sldId="579"/>
        </pc:sldMkLst>
        <pc:spChg chg="mod">
          <ac:chgData name="Chavez, Maricruz" userId="S::chavezmx1@elpasotexas.gov::b1bfa413-bcf5-450e-ab09-d7e74625a7a6" providerId="AD" clId="Web-{72C342A3-DF24-2618-E1FF-C18CE28F6A81}" dt="2026-04-21T20:00:07.110" v="645" actId="20577"/>
          <ac:spMkLst>
            <pc:docMk/>
            <pc:sldMk cId="1265712265" sldId="579"/>
            <ac:spMk id="13" creationId="{B30E1E92-9C20-2448-A40E-983833438231}"/>
          </ac:spMkLst>
        </pc:spChg>
      </pc:sldChg>
      <pc:sldChg chg="addSp delSp modSp">
        <pc:chgData name="Chavez, Maricruz" userId="S::chavezmx1@elpasotexas.gov::b1bfa413-bcf5-450e-ab09-d7e74625a7a6" providerId="AD" clId="Web-{72C342A3-DF24-2618-E1FF-C18CE28F6A81}" dt="2026-04-21T19:55:51.323" v="604" actId="1076"/>
        <pc:sldMkLst>
          <pc:docMk/>
          <pc:sldMk cId="416236228" sldId="2930"/>
        </pc:sldMkLst>
        <pc:spChg chg="add mod">
          <ac:chgData name="Chavez, Maricruz" userId="S::chavezmx1@elpasotexas.gov::b1bfa413-bcf5-450e-ab09-d7e74625a7a6" providerId="AD" clId="Web-{72C342A3-DF24-2618-E1FF-C18CE28F6A81}" dt="2026-04-21T19:50:33.834" v="513" actId="14100"/>
          <ac:spMkLst>
            <pc:docMk/>
            <pc:sldMk cId="416236228" sldId="2930"/>
            <ac:spMk id="3" creationId="{2E6469FC-B401-B892-FCCD-C4B8E60023AD}"/>
          </ac:spMkLst>
        </pc:spChg>
        <pc:spChg chg="add mod">
          <ac:chgData name="Chavez, Maricruz" userId="S::chavezmx1@elpasotexas.gov::b1bfa413-bcf5-450e-ab09-d7e74625a7a6" providerId="AD" clId="Web-{72C342A3-DF24-2618-E1FF-C18CE28F6A81}" dt="2026-04-21T19:44:49.627" v="457" actId="14100"/>
          <ac:spMkLst>
            <pc:docMk/>
            <pc:sldMk cId="416236228" sldId="2930"/>
            <ac:spMk id="9" creationId="{1383EACB-D8A1-42BF-281A-43F72F97C96A}"/>
          </ac:spMkLst>
        </pc:spChg>
        <pc:spChg chg="add mod">
          <ac:chgData name="Chavez, Maricruz" userId="S::chavezmx1@elpasotexas.gov::b1bfa413-bcf5-450e-ab09-d7e74625a7a6" providerId="AD" clId="Web-{72C342A3-DF24-2618-E1FF-C18CE28F6A81}" dt="2026-04-21T19:54:27.713" v="602" actId="1076"/>
          <ac:spMkLst>
            <pc:docMk/>
            <pc:sldMk cId="416236228" sldId="2930"/>
            <ac:spMk id="10" creationId="{9AA8E9C3-7B4F-CC4F-85BF-923417174F7D}"/>
          </ac:spMkLst>
        </pc:spChg>
        <pc:spChg chg="add mod">
          <ac:chgData name="Chavez, Maricruz" userId="S::chavezmx1@elpasotexas.gov::b1bfa413-bcf5-450e-ab09-d7e74625a7a6" providerId="AD" clId="Web-{72C342A3-DF24-2618-E1FF-C18CE28F6A81}" dt="2026-04-21T19:55:51.323" v="604" actId="1076"/>
          <ac:spMkLst>
            <pc:docMk/>
            <pc:sldMk cId="416236228" sldId="2930"/>
            <ac:spMk id="14" creationId="{7B29D141-D053-3CF6-D447-D24F4E85D017}"/>
          </ac:spMkLst>
        </pc:spChg>
        <pc:picChg chg="add mod">
          <ac:chgData name="Chavez, Maricruz" userId="S::chavezmx1@elpasotexas.gov::b1bfa413-bcf5-450e-ab09-d7e74625a7a6" providerId="AD" clId="Web-{72C342A3-DF24-2618-E1FF-C18CE28F6A81}" dt="2026-04-21T19:54:29.697" v="603" actId="1076"/>
          <ac:picMkLst>
            <pc:docMk/>
            <pc:sldMk cId="416236228" sldId="2930"/>
            <ac:picMk id="5" creationId="{095FE69C-16D1-A39E-1352-1887C140FD43}"/>
          </ac:picMkLst>
        </pc:picChg>
      </pc:sldChg>
    </pc:docChg>
  </pc:docChgLst>
  <pc:docChgLst>
    <pc:chgData name="Chavez, Maricruz" userId="S::chavezmx1@elpasotexas.gov::b1bfa413-bcf5-450e-ab09-d7e74625a7a6" providerId="AD" clId="Web-{A0453706-AA8F-081D-5CED-4AD3AB06F5CC}"/>
    <pc:docChg chg="modSld">
      <pc:chgData name="Chavez, Maricruz" userId="S::chavezmx1@elpasotexas.gov::b1bfa413-bcf5-450e-ab09-d7e74625a7a6" providerId="AD" clId="Web-{A0453706-AA8F-081D-5CED-4AD3AB06F5CC}" dt="2026-04-22T15:42:01.041" v="13" actId="20577"/>
      <pc:docMkLst>
        <pc:docMk/>
      </pc:docMkLst>
      <pc:sldChg chg="modSp">
        <pc:chgData name="Chavez, Maricruz" userId="S::chavezmx1@elpasotexas.gov::b1bfa413-bcf5-450e-ab09-d7e74625a7a6" providerId="AD" clId="Web-{A0453706-AA8F-081D-5CED-4AD3AB06F5CC}" dt="2026-04-22T15:42:01.041" v="13" actId="20577"/>
        <pc:sldMkLst>
          <pc:docMk/>
          <pc:sldMk cId="0" sldId="448"/>
        </pc:sldMkLst>
        <pc:spChg chg="mod">
          <ac:chgData name="Chavez, Maricruz" userId="S::chavezmx1@elpasotexas.gov::b1bfa413-bcf5-450e-ab09-d7e74625a7a6" providerId="AD" clId="Web-{A0453706-AA8F-081D-5CED-4AD3AB06F5CC}" dt="2026-04-22T15:42:01.041" v="13" actId="20577"/>
          <ac:spMkLst>
            <pc:docMk/>
            <pc:sldMk cId="0" sldId="448"/>
            <ac:spMk id="6" creationId="{406E6E0E-AC73-4D66-9090-AE4EECC69869}"/>
          </ac:spMkLst>
        </pc:spChg>
      </pc:sldChg>
    </pc:docChg>
  </pc:docChgLst>
  <pc:docChgLst>
    <pc:chgData name="Rodriguez, Jo A." userId="S::rodriguezja8@elpasotexas.gov::fb9c83fd-7604-48e3-aba4-24a1e47ed5a1" providerId="AD" clId="Web-{FDFFF239-60AF-7DCD-E8A5-D32D07FF5589}"/>
    <pc:docChg chg="modSld">
      <pc:chgData name="Rodriguez, Jo A." userId="S::rodriguezja8@elpasotexas.gov::fb9c83fd-7604-48e3-aba4-24a1e47ed5a1" providerId="AD" clId="Web-{FDFFF239-60AF-7DCD-E8A5-D32D07FF5589}" dt="2026-04-21T19:52:17.798" v="39"/>
      <pc:docMkLst>
        <pc:docMk/>
      </pc:docMkLst>
      <pc:sldChg chg="modSp modNotes">
        <pc:chgData name="Rodriguez, Jo A." userId="S::rodriguezja8@elpasotexas.gov::fb9c83fd-7604-48e3-aba4-24a1e47ed5a1" providerId="AD" clId="Web-{FDFFF239-60AF-7DCD-E8A5-D32D07FF5589}" dt="2026-04-21T19:52:17.798" v="39"/>
        <pc:sldMkLst>
          <pc:docMk/>
          <pc:sldMk cId="416236228" sldId="2930"/>
        </pc:sldMkLst>
        <pc:spChg chg="mod">
          <ac:chgData name="Rodriguez, Jo A." userId="S::rodriguezja8@elpasotexas.gov::fb9c83fd-7604-48e3-aba4-24a1e47ed5a1" providerId="AD" clId="Web-{FDFFF239-60AF-7DCD-E8A5-D32D07FF5589}" dt="2026-04-21T19:51:18.033" v="1" actId="20577"/>
          <ac:spMkLst>
            <pc:docMk/>
            <pc:sldMk cId="416236228" sldId="2930"/>
            <ac:spMk id="9" creationId="{1383EACB-D8A1-42BF-281A-43F72F97C96A}"/>
          </ac:spMkLst>
        </pc:spChg>
      </pc:sldChg>
    </pc:docChg>
  </pc:docChgLst>
  <pc:docChgLst>
    <pc:chgData name="DelCampo, Julia M." userId="S::delcampojm@elpasotexas.gov::7eaded22-0bfa-466f-a239-86c6f232eda6" providerId="AD" clId="Web-{1031ED4E-5DF7-0EBD-4FDE-E409504C6734}"/>
    <pc:docChg chg="addSld delSld modSld">
      <pc:chgData name="DelCampo, Julia M." userId="S::delcampojm@elpasotexas.gov::7eaded22-0bfa-466f-a239-86c6f232eda6" providerId="AD" clId="Web-{1031ED4E-5DF7-0EBD-4FDE-E409504C6734}" dt="2026-04-21T19:58:50.743" v="643"/>
      <pc:docMkLst>
        <pc:docMk/>
      </pc:docMkLst>
      <pc:sldChg chg="delSp modSp modNotes">
        <pc:chgData name="DelCampo, Julia M." userId="S::delcampojm@elpasotexas.gov::7eaded22-0bfa-466f-a239-86c6f232eda6" providerId="AD" clId="Web-{1031ED4E-5DF7-0EBD-4FDE-E409504C6734}" dt="2026-04-21T19:58:50.743" v="643"/>
        <pc:sldMkLst>
          <pc:docMk/>
          <pc:sldMk cId="1265712265" sldId="579"/>
        </pc:sldMkLst>
      </pc:sldChg>
      <pc:sldChg chg="addSp modSp">
        <pc:chgData name="DelCampo, Julia M." userId="S::delcampojm@elpasotexas.gov::7eaded22-0bfa-466f-a239-86c6f232eda6" providerId="AD" clId="Web-{1031ED4E-5DF7-0EBD-4FDE-E409504C6734}" dt="2026-04-21T19:29:35.589" v="433" actId="20577"/>
        <pc:sldMkLst>
          <pc:docMk/>
          <pc:sldMk cId="2130474806" sldId="2926"/>
        </pc:sldMkLst>
        <pc:spChg chg="add mod">
          <ac:chgData name="DelCampo, Julia M." userId="S::delcampojm@elpasotexas.gov::7eaded22-0bfa-466f-a239-86c6f232eda6" providerId="AD" clId="Web-{1031ED4E-5DF7-0EBD-4FDE-E409504C6734}" dt="2026-04-21T19:29:35.589" v="433" actId="20577"/>
          <ac:spMkLst>
            <pc:docMk/>
            <pc:sldMk cId="2130474806" sldId="2926"/>
            <ac:spMk id="2" creationId="{847DB154-B7A3-77BD-913D-FE2E0080C1EF}"/>
          </ac:spMkLst>
        </pc:spChg>
        <pc:spChg chg="mod">
          <ac:chgData name="DelCampo, Julia M." userId="S::delcampojm@elpasotexas.gov::7eaded22-0bfa-466f-a239-86c6f232eda6" providerId="AD" clId="Web-{1031ED4E-5DF7-0EBD-4FDE-E409504C6734}" dt="2026-04-21T19:16:23.804" v="56" actId="1076"/>
          <ac:spMkLst>
            <pc:docMk/>
            <pc:sldMk cId="2130474806" sldId="2926"/>
            <ac:spMk id="47" creationId="{69F04BB2-89ED-7947-89A9-5A1356123A33}"/>
          </ac:spMkLst>
        </pc:spChg>
      </pc:sldChg>
      <pc:sldChg chg="addSp delSp modSp modNotes">
        <pc:chgData name="DelCampo, Julia M." userId="S::delcampojm@elpasotexas.gov::7eaded22-0bfa-466f-a239-86c6f232eda6" providerId="AD" clId="Web-{1031ED4E-5DF7-0EBD-4FDE-E409504C6734}" dt="2026-04-21T19:55:31.650" v="639"/>
        <pc:sldMkLst>
          <pc:docMk/>
          <pc:sldMk cId="416236228" sldId="2930"/>
        </pc:sldMkLst>
        <pc:spChg chg="mod">
          <ac:chgData name="DelCampo, Julia M." userId="S::delcampojm@elpasotexas.gov::7eaded22-0bfa-466f-a239-86c6f232eda6" providerId="AD" clId="Web-{1031ED4E-5DF7-0EBD-4FDE-E409504C6734}" dt="2026-04-21T19:51:24.511" v="628" actId="20577"/>
          <ac:spMkLst>
            <pc:docMk/>
            <pc:sldMk cId="416236228" sldId="2930"/>
            <ac:spMk id="3" creationId="{2E6469FC-B401-B892-FCCD-C4B8E60023AD}"/>
          </ac:spMkLst>
        </pc:spChg>
        <pc:spChg chg="add mod">
          <ac:chgData name="DelCampo, Julia M." userId="S::delcampojm@elpasotexas.gov::7eaded22-0bfa-466f-a239-86c6f232eda6" providerId="AD" clId="Web-{1031ED4E-5DF7-0EBD-4FDE-E409504C6734}" dt="2026-04-21T19:52:34.009" v="636" actId="20577"/>
          <ac:spMkLst>
            <pc:docMk/>
            <pc:sldMk cId="416236228" sldId="2930"/>
            <ac:spMk id="7" creationId="{ED5FF1EC-B624-FBA8-D7F2-C08DF1DF3B6A}"/>
          </ac:spMkLst>
        </pc:spChg>
        <pc:spChg chg="mod">
          <ac:chgData name="DelCampo, Julia M." userId="S::delcampojm@elpasotexas.gov::7eaded22-0bfa-466f-a239-86c6f232eda6" providerId="AD" clId="Web-{1031ED4E-5DF7-0EBD-4FDE-E409504C6734}" dt="2026-04-21T19:51:04.340" v="625" actId="1076"/>
          <ac:spMkLst>
            <pc:docMk/>
            <pc:sldMk cId="416236228" sldId="2930"/>
            <ac:spMk id="9" creationId="{1383EACB-D8A1-42BF-281A-43F72F97C96A}"/>
          </ac:spMkLst>
        </pc:spChg>
        <pc:spChg chg="mod">
          <ac:chgData name="DelCampo, Julia M." userId="S::delcampojm@elpasotexas.gov::7eaded22-0bfa-466f-a239-86c6f232eda6" providerId="AD" clId="Web-{1031ED4E-5DF7-0EBD-4FDE-E409504C6734}" dt="2026-04-21T19:51:00.121" v="624" actId="20577"/>
          <ac:spMkLst>
            <pc:docMk/>
            <pc:sldMk cId="416236228" sldId="2930"/>
            <ac:spMk id="10" creationId="{9AA8E9C3-7B4F-CC4F-85BF-923417174F7D}"/>
          </ac:spMkLst>
        </pc:spChg>
        <pc:spChg chg="mod">
          <ac:chgData name="DelCampo, Julia M." userId="S::delcampojm@elpasotexas.gov::7eaded22-0bfa-466f-a239-86c6f232eda6" providerId="AD" clId="Web-{1031ED4E-5DF7-0EBD-4FDE-E409504C6734}" dt="2026-04-21T19:53:54.509" v="637" actId="20577"/>
          <ac:spMkLst>
            <pc:docMk/>
            <pc:sldMk cId="416236228" sldId="2930"/>
            <ac:spMk id="14" creationId="{7B29D141-D053-3CF6-D447-D24F4E85D017}"/>
          </ac:spMkLst>
        </pc:spChg>
      </pc:sldChg>
      <pc:sldChg chg="add replId">
        <pc:chgData name="DelCampo, Julia M." userId="S::delcampojm@elpasotexas.gov::7eaded22-0bfa-466f-a239-86c6f232eda6" providerId="AD" clId="Web-{1031ED4E-5DF7-0EBD-4FDE-E409504C6734}" dt="2026-04-21T19:31:02.260" v="476"/>
        <pc:sldMkLst>
          <pc:docMk/>
          <pc:sldMk cId="1493286699" sldId="2931"/>
        </pc:sldMkLst>
      </pc:sldChg>
    </pc:docChg>
  </pc:docChgLst>
  <pc:docChgLst>
    <pc:chgData name="Chavez, Maricruz" userId="S::chavezmx1@elpasotexas.gov::b1bfa413-bcf5-450e-ab09-d7e74625a7a6" providerId="AD" clId="Web-{1058E2C1-D839-2E26-0815-48A16737A756}"/>
    <pc:docChg chg="delSld modSld">
      <pc:chgData name="Chavez, Maricruz" userId="S::chavezmx1@elpasotexas.gov::b1bfa413-bcf5-450e-ab09-d7e74625a7a6" providerId="AD" clId="Web-{1058E2C1-D839-2E26-0815-48A16737A756}" dt="2026-04-23T14:55:28.445" v="170"/>
      <pc:docMkLst>
        <pc:docMk/>
      </pc:docMkLst>
      <pc:sldChg chg="addSp delSp modSp">
        <pc:chgData name="Chavez, Maricruz" userId="S::chavezmx1@elpasotexas.gov::b1bfa413-bcf5-450e-ab09-d7e74625a7a6" providerId="AD" clId="Web-{1058E2C1-D839-2E26-0815-48A16737A756}" dt="2026-04-23T14:55:28.445" v="170"/>
        <pc:sldMkLst>
          <pc:docMk/>
          <pc:sldMk cId="1265712265" sldId="579"/>
        </pc:sldMkLst>
        <pc:spChg chg="add del mod">
          <ac:chgData name="Chavez, Maricruz" userId="S::chavezmx1@elpasotexas.gov::b1bfa413-bcf5-450e-ab09-d7e74625a7a6" providerId="AD" clId="Web-{1058E2C1-D839-2E26-0815-48A16737A756}" dt="2026-04-23T14:55:28.445" v="170"/>
          <ac:spMkLst>
            <pc:docMk/>
            <pc:sldMk cId="1265712265" sldId="579"/>
            <ac:spMk id="2" creationId="{73CE2A72-B36B-EAAB-C1B2-1166D7964D82}"/>
          </ac:spMkLst>
        </pc:spChg>
        <pc:spChg chg="mod">
          <ac:chgData name="Chavez, Maricruz" userId="S::chavezmx1@elpasotexas.gov::b1bfa413-bcf5-450e-ab09-d7e74625a7a6" providerId="AD" clId="Web-{1058E2C1-D839-2E26-0815-48A16737A756}" dt="2026-04-23T14:53:41.571" v="165" actId="20577"/>
          <ac:spMkLst>
            <pc:docMk/>
            <pc:sldMk cId="1265712265" sldId="579"/>
            <ac:spMk id="13" creationId="{B30E1E92-9C20-2448-A40E-983833438231}"/>
          </ac:spMkLst>
        </pc:spChg>
      </pc:sldChg>
      <pc:sldChg chg="modSp">
        <pc:chgData name="Chavez, Maricruz" userId="S::chavezmx1@elpasotexas.gov::b1bfa413-bcf5-450e-ab09-d7e74625a7a6" providerId="AD" clId="Web-{1058E2C1-D839-2E26-0815-48A16737A756}" dt="2026-04-23T14:46:02.562" v="106" actId="20577"/>
        <pc:sldMkLst>
          <pc:docMk/>
          <pc:sldMk cId="2130474806" sldId="2926"/>
        </pc:sldMkLst>
        <pc:spChg chg="mod">
          <ac:chgData name="Chavez, Maricruz" userId="S::chavezmx1@elpasotexas.gov::b1bfa413-bcf5-450e-ab09-d7e74625a7a6" providerId="AD" clId="Web-{1058E2C1-D839-2E26-0815-48A16737A756}" dt="2026-04-23T14:46:02.562" v="106" actId="20577"/>
          <ac:spMkLst>
            <pc:docMk/>
            <pc:sldMk cId="2130474806" sldId="2926"/>
            <ac:spMk id="2" creationId="{847DB154-B7A3-77BD-913D-FE2E0080C1EF}"/>
          </ac:spMkLst>
        </pc:spChg>
      </pc:sldChg>
      <pc:sldChg chg="addSp modSp">
        <pc:chgData name="Chavez, Maricruz" userId="S::chavezmx1@elpasotexas.gov::b1bfa413-bcf5-450e-ab09-d7e74625a7a6" providerId="AD" clId="Web-{1058E2C1-D839-2E26-0815-48A16737A756}" dt="2026-04-23T14:41:53.612" v="96" actId="1076"/>
        <pc:sldMkLst>
          <pc:docMk/>
          <pc:sldMk cId="1493286699" sldId="2931"/>
        </pc:sldMkLst>
        <pc:spChg chg="add mod">
          <ac:chgData name="Chavez, Maricruz" userId="S::chavezmx1@elpasotexas.gov::b1bfa413-bcf5-450e-ab09-d7e74625a7a6" providerId="AD" clId="Web-{1058E2C1-D839-2E26-0815-48A16737A756}" dt="2026-04-23T14:41:35.612" v="95" actId="20577"/>
          <ac:spMkLst>
            <pc:docMk/>
            <pc:sldMk cId="1493286699" sldId="2931"/>
            <ac:spMk id="2" creationId="{245D8D1E-AB33-9212-A849-1CB151715DD6}"/>
          </ac:spMkLst>
        </pc:spChg>
        <pc:spChg chg="mod">
          <ac:chgData name="Chavez, Maricruz" userId="S::chavezmx1@elpasotexas.gov::b1bfa413-bcf5-450e-ab09-d7e74625a7a6" providerId="AD" clId="Web-{1058E2C1-D839-2E26-0815-48A16737A756}" dt="2026-04-23T14:41:53.612" v="96" actId="1076"/>
          <ac:spMkLst>
            <pc:docMk/>
            <pc:sldMk cId="1493286699" sldId="2931"/>
            <ac:spMk id="5" creationId="{4BBB6709-67EF-B246-0EED-59FE648EE29C}"/>
          </ac:spMkLst>
        </pc:spChg>
        <pc:spChg chg="mod">
          <ac:chgData name="Chavez, Maricruz" userId="S::chavezmx1@elpasotexas.gov::b1bfa413-bcf5-450e-ab09-d7e74625a7a6" providerId="AD" clId="Web-{1058E2C1-D839-2E26-0815-48A16737A756}" dt="2026-04-23T14:39:30.300" v="0" actId="20577"/>
          <ac:spMkLst>
            <pc:docMk/>
            <pc:sldMk cId="1493286699" sldId="2931"/>
            <ac:spMk id="6" creationId="{6A108FDC-C011-C4D8-4E88-F3CFD6BCB5C0}"/>
          </ac:spMkLst>
        </pc:spChg>
      </pc:sldChg>
      <pc:sldChg chg="del">
        <pc:chgData name="Chavez, Maricruz" userId="S::chavezmx1@elpasotexas.gov::b1bfa413-bcf5-450e-ab09-d7e74625a7a6" providerId="AD" clId="Web-{1058E2C1-D839-2E26-0815-48A16737A756}" dt="2026-04-23T14:42:38.190" v="97"/>
        <pc:sldMkLst>
          <pc:docMk/>
          <pc:sldMk cId="588111830" sldId="293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F3812-D081-46B2-8226-FBCC8B5FE420}" type="datetimeFigureOut">
              <a:rPr lang="en-US" smtClean="0"/>
              <a:t>4/27/2026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78BEA-4E9B-4002-A614-F65E041A159B}" type="slidenum">
              <a:rPr lang="en-US" smtClean="0"/>
              <a:t>‹#›</a:t>
            </a:fld>
            <a:endParaRPr lang="en-US"/>
          </a:p>
        </p:txBody>
      </p:sp>
    </p:spTree>
    <p:extLst>
      <p:ext uri="{BB962C8B-B14F-4D97-AF65-F5344CB8AC3E}">
        <p14:creationId xmlns:p14="http://schemas.microsoft.com/office/powerpoint/2010/main" val="3552333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9425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F1FB2-9051-7BA6-A4FF-7A55221BC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8A26B2-83AC-A49D-760E-7F69E63A7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FA5A05-05D2-0690-22EA-0E5D424CAEBD}"/>
              </a:ext>
            </a:extLst>
          </p:cNvPr>
          <p:cNvSpPr>
            <a:spLocks noGrp="1"/>
          </p:cNvSpPr>
          <p:nvPr>
            <p:ph type="body" idx="1"/>
          </p:nvPr>
        </p:nvSpPr>
        <p:spPr/>
        <p:txBody>
          <a:bodyPr/>
          <a:lstStyle/>
          <a:p>
            <a:r>
              <a:rPr lang="en-US"/>
              <a:t>The City of El Paso, as a recipient of Federal financial assistance and under Title VI of the Civil Rights Act of 1964 and related statutes, ensures that no person shall on the grounds of race, color, and national origin, be excluded from participation in, be denied the benefits of, or otherwise be subjected to discrimination or retaliation in any federally or non-federally funding City programs or activities administered by the City of El Paso.</a:t>
            </a:r>
          </a:p>
        </p:txBody>
      </p:sp>
      <p:sp>
        <p:nvSpPr>
          <p:cNvPr id="4" name="Slide Number Placeholder 3">
            <a:extLst>
              <a:ext uri="{FF2B5EF4-FFF2-40B4-BE49-F238E27FC236}">
                <a16:creationId xmlns:a16="http://schemas.microsoft.com/office/drawing/2014/main" id="{B8B07153-CCBB-95D7-D356-2E7385A5D2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29187-B28D-FA47-9CA9-8C053610A87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047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program provides an opportunity fo El Paso residents to request small ADA accessibility improvements in City property and small sidewalk improvement in City right-of-way to increase accessibility and enhance the quality of life of all residents.</a:t>
            </a:r>
          </a:p>
          <a:p>
            <a:endParaRPr lang="en-US" b="1"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29187-B28D-FA47-9CA9-8C053610A87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35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B95EA-AAED-4223-9A9C-AE3A2E1F7B31}" type="slidenum">
              <a:rPr lang="en-US" smtClean="0"/>
              <a:t>5</a:t>
            </a:fld>
            <a:endParaRPr lang="en-US"/>
          </a:p>
        </p:txBody>
      </p:sp>
    </p:spTree>
    <p:extLst>
      <p:ext uri="{BB962C8B-B14F-4D97-AF65-F5344CB8AC3E}">
        <p14:creationId xmlns:p14="http://schemas.microsoft.com/office/powerpoint/2010/main" val="385330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11F5A-16D6-4B4B-887D-B77B6D298A6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F12FEC2-9EB5-4436-BA6F-AD41113FC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5EEEF4-E142-4BF1-A2C0-98059C0A16BD}"/>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5" name="Footer Placeholder 4">
            <a:extLst>
              <a:ext uri="{FF2B5EF4-FFF2-40B4-BE49-F238E27FC236}">
                <a16:creationId xmlns:a16="http://schemas.microsoft.com/office/drawing/2014/main" id="{02CCABB7-80C6-4F8A-80B2-9819717B85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E8B6C-F47A-45CD-AD8A-6911BE32A1F9}"/>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331278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F4464-C151-409B-B69B-330D3BC79B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2F6604-8D7B-47B0-9F9E-C73AB07CB61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C5FE2-55A9-45AD-9B70-DFD4D5DDACCC}"/>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5" name="Footer Placeholder 4">
            <a:extLst>
              <a:ext uri="{FF2B5EF4-FFF2-40B4-BE49-F238E27FC236}">
                <a16:creationId xmlns:a16="http://schemas.microsoft.com/office/drawing/2014/main" id="{AEB33530-2A0B-462F-92AE-B6F3F85AE5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7610C3-AA2C-436A-BBF5-787DF4BD5075}"/>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2570018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1D3A8D-2539-47D0-BFCD-2308A34FB7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E0C270-82DE-430B-822C-2FAA97D7568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1A499C-0963-4944-A7AE-91C0CD3E3C69}"/>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5" name="Footer Placeholder 4">
            <a:extLst>
              <a:ext uri="{FF2B5EF4-FFF2-40B4-BE49-F238E27FC236}">
                <a16:creationId xmlns:a16="http://schemas.microsoft.com/office/drawing/2014/main" id="{E0F0F12A-253C-4DA1-9260-D43A802EEA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583418-2C46-4465-A42C-8C2155FC31A1}"/>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3996582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14" name="Picture 4"/>
          <p:cNvPicPr>
            <a:picLocks noChangeAspect="1"/>
          </p:cNvPicPr>
          <p:nvPr/>
        </p:nvPicPr>
        <p:blipFill>
          <a:blip r:embed="rId2">
            <a:extLst>
              <a:ext uri="{28A0092B-C50C-407E-A947-70E740481C1C}">
                <a14:useLocalDpi xmlns:a14="http://schemas.microsoft.com/office/drawing/2010/main" val="0"/>
              </a:ext>
            </a:extLst>
          </a:blip>
          <a:srcRect/>
          <a:stretch/>
        </p:blipFill>
        <p:spPr>
          <a:xfrm>
            <a:off x="10124" y="0"/>
            <a:ext cx="12171751" cy="6857999"/>
          </a:xfrm>
          <a:prstGeom prst="rect">
            <a:avLst/>
          </a:prstGeom>
          <a:ln w="12700">
            <a:miter lim="400000"/>
          </a:ln>
        </p:spPr>
      </p:pic>
      <p:sp>
        <p:nvSpPr>
          <p:cNvPr id="15" name="Body Level One…"/>
          <p:cNvSpPr txBox="1">
            <a:spLocks noGrp="1"/>
          </p:cNvSpPr>
          <p:nvPr>
            <p:ph type="body" sz="quarter" idx="1" hasCustomPrompt="1"/>
          </p:nvPr>
        </p:nvSpPr>
        <p:spPr>
          <a:xfrm>
            <a:off x="3325655" y="4273868"/>
            <a:ext cx="6905700" cy="1510915"/>
          </a:xfrm>
          <a:prstGeom prst="rect">
            <a:avLst/>
          </a:prstGeom>
          <a:effectLst>
            <a:outerShdw blurRad="127000" dir="2700000" algn="tl" rotWithShape="0">
              <a:prstClr val="black">
                <a:alpha val="10000"/>
              </a:prstClr>
            </a:outerShdw>
          </a:effectLst>
        </p:spPr>
        <p:txBody>
          <a:bodyPr>
            <a:noAutofit/>
          </a:bodyPr>
          <a:lstStyle>
            <a:lvl1pPr marL="0" indent="0">
              <a:lnSpc>
                <a:spcPts val="2140"/>
              </a:lnSpc>
              <a:buSzTx/>
              <a:buFontTx/>
              <a:buNone/>
              <a:defRPr sz="2200">
                <a:solidFill>
                  <a:srgbClr val="FFFFFF"/>
                </a:solidFill>
                <a:latin typeface="Arial"/>
                <a:ea typeface="Arial"/>
                <a:cs typeface="Arial"/>
                <a:sym typeface="Arial"/>
              </a:defRPr>
            </a:lvl1pPr>
            <a:lvl2pPr marL="0" indent="457200">
              <a:lnSpc>
                <a:spcPts val="2140"/>
              </a:lnSpc>
              <a:buSzTx/>
              <a:buFontTx/>
              <a:buNone/>
              <a:defRPr sz="2200">
                <a:solidFill>
                  <a:srgbClr val="FFFFFF"/>
                </a:solidFill>
                <a:latin typeface="Arial"/>
                <a:ea typeface="Arial"/>
                <a:cs typeface="Arial"/>
                <a:sym typeface="Arial"/>
              </a:defRPr>
            </a:lvl2pPr>
            <a:lvl3pPr marL="0" indent="914400">
              <a:lnSpc>
                <a:spcPts val="2140"/>
              </a:lnSpc>
              <a:buSzTx/>
              <a:buFontTx/>
              <a:buNone/>
              <a:defRPr sz="2200">
                <a:solidFill>
                  <a:srgbClr val="FFFFFF"/>
                </a:solidFill>
                <a:latin typeface="Arial"/>
                <a:ea typeface="Arial"/>
                <a:cs typeface="Arial"/>
                <a:sym typeface="Arial"/>
              </a:defRPr>
            </a:lvl3pPr>
            <a:lvl4pPr marL="0" indent="1371600">
              <a:lnSpc>
                <a:spcPts val="2140"/>
              </a:lnSpc>
              <a:buSzTx/>
              <a:buFontTx/>
              <a:buNone/>
              <a:defRPr sz="2200">
                <a:solidFill>
                  <a:srgbClr val="FFFFFF"/>
                </a:solidFill>
                <a:latin typeface="Arial"/>
                <a:ea typeface="Arial"/>
                <a:cs typeface="Arial"/>
                <a:sym typeface="Arial"/>
              </a:defRPr>
            </a:lvl4pPr>
            <a:lvl5pPr marL="0" indent="1828800">
              <a:buSzTx/>
              <a:buFontTx/>
              <a:buNone/>
              <a:defRPr sz="1800">
                <a:solidFill>
                  <a:srgbClr val="FFFFFF"/>
                </a:solidFill>
                <a:latin typeface="Arial"/>
                <a:ea typeface="Arial"/>
                <a:cs typeface="Arial"/>
                <a:sym typeface="Arial"/>
              </a:defRPr>
            </a:lvl5pPr>
          </a:lstStyle>
          <a:p>
            <a:r>
              <a:rPr dirty="0"/>
              <a:t>Body Level One</a:t>
            </a:r>
            <a:r>
              <a:rPr lang="en-US" dirty="0"/>
              <a:t> (4 levels max)</a:t>
            </a:r>
            <a:endParaRPr dirty="0"/>
          </a:p>
          <a:p>
            <a:pPr lvl="1"/>
            <a:r>
              <a:rPr dirty="0"/>
              <a:t>Body Level Two</a:t>
            </a:r>
          </a:p>
          <a:p>
            <a:pPr lvl="2"/>
            <a:r>
              <a:rPr dirty="0"/>
              <a:t>Body Level Three</a:t>
            </a:r>
          </a:p>
          <a:p>
            <a:pPr lvl="3"/>
            <a:r>
              <a:rPr dirty="0"/>
              <a:t>Body Level Four</a:t>
            </a:r>
          </a:p>
        </p:txBody>
      </p:sp>
      <p:sp>
        <p:nvSpPr>
          <p:cNvPr id="16" name="Text Placeholder 17"/>
          <p:cNvSpPr>
            <a:spLocks noGrp="1"/>
          </p:cNvSpPr>
          <p:nvPr>
            <p:ph type="body" sz="quarter" idx="21" hasCustomPrompt="1"/>
          </p:nvPr>
        </p:nvSpPr>
        <p:spPr>
          <a:xfrm>
            <a:off x="3325955" y="2846841"/>
            <a:ext cx="6905700" cy="1287881"/>
          </a:xfrm>
          <a:prstGeom prst="rect">
            <a:avLst/>
          </a:prstGeom>
          <a:effectLst>
            <a:outerShdw blurRad="127000" dir="2700000" algn="tl" rotWithShape="0">
              <a:prstClr val="black">
                <a:alpha val="10000"/>
              </a:prstClr>
            </a:outerShdw>
          </a:effectLst>
        </p:spPr>
        <p:txBody>
          <a:bodyPr>
            <a:noAutofit/>
          </a:bodyPr>
          <a:lstStyle>
            <a:lvl1pPr marL="0" indent="0" defTabSz="786384">
              <a:lnSpc>
                <a:spcPts val="4500"/>
              </a:lnSpc>
              <a:spcBef>
                <a:spcPts val="800"/>
              </a:spcBef>
              <a:buSzTx/>
              <a:buFontTx/>
              <a:buNone/>
              <a:defRPr sz="5000" b="1" i="0">
                <a:solidFill>
                  <a:srgbClr val="FFFFFF"/>
                </a:solidFill>
                <a:latin typeface="Proxima Nova" panose="02000506030000020004" pitchFamily="2" charset="0"/>
                <a:ea typeface="Proxima Nova" panose="02000506030000020004" pitchFamily="2" charset="0"/>
                <a:cs typeface="Proxima Nova" panose="02000506030000020004" pitchFamily="2" charset="0"/>
                <a:sym typeface="Proxima Nova Semibold"/>
              </a:defRPr>
            </a:lvl1pPr>
          </a:lstStyle>
          <a:p>
            <a:r>
              <a:rPr dirty="0"/>
              <a:t>Click to Edit</a:t>
            </a:r>
            <a:br>
              <a:rPr lang="en-US" dirty="0"/>
            </a:br>
            <a:r>
              <a:rPr dirty="0"/>
              <a:t>Title </a:t>
            </a:r>
            <a:r>
              <a:rPr lang="en-US" dirty="0"/>
              <a:t>Intro </a:t>
            </a:r>
            <a:r>
              <a:rPr dirty="0"/>
              <a:t>Slide</a:t>
            </a:r>
          </a:p>
        </p:txBody>
      </p:sp>
    </p:spTree>
    <p:extLst>
      <p:ext uri="{BB962C8B-B14F-4D97-AF65-F5344CB8AC3E}">
        <p14:creationId xmlns:p14="http://schemas.microsoft.com/office/powerpoint/2010/main" val="368226896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115" name="Picture 6"/>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
            <a:ext cx="12192000" cy="6869408"/>
          </a:xfrm>
          <a:prstGeom prst="rect">
            <a:avLst/>
          </a:prstGeom>
          <a:ln w="12700">
            <a:miter lim="400000"/>
          </a:ln>
        </p:spPr>
      </p:pic>
      <p:sp>
        <p:nvSpPr>
          <p:cNvPr id="118" name="Body Level One…"/>
          <p:cNvSpPr txBox="1">
            <a:spLocks noGrp="1" noChangeAspect="1"/>
          </p:cNvSpPr>
          <p:nvPr>
            <p:ph type="body" sz="half" idx="1" hasCustomPrompt="1"/>
          </p:nvPr>
        </p:nvSpPr>
        <p:spPr>
          <a:xfrm>
            <a:off x="917573" y="2607031"/>
            <a:ext cx="5178427" cy="3127473"/>
          </a:xfrm>
          <a:prstGeom prst="rect">
            <a:avLst/>
          </a:prstGeom>
        </p:spPr>
        <p:txBody>
          <a:bodyPr>
            <a:noAutofit/>
          </a:bodyPr>
          <a:lstStyle>
            <a:lvl1pPr marL="0" indent="0">
              <a:buNone/>
              <a:defRPr sz="2400">
                <a:latin typeface="Arial"/>
                <a:ea typeface="Arial"/>
                <a:cs typeface="Arial"/>
                <a:sym typeface="Arial"/>
              </a:defRPr>
            </a:lvl1pPr>
            <a:lvl2pPr marL="800100" indent="-342900">
              <a:buFont typeface="Arial" panose="020B0604020202020204" pitchFamily="34" charset="0"/>
              <a:buChar char="•"/>
              <a:defRPr sz="2400">
                <a:latin typeface="Arial"/>
                <a:ea typeface="Arial"/>
                <a:cs typeface="Arial"/>
                <a:sym typeface="Arial"/>
              </a:defRPr>
            </a:lvl2pPr>
            <a:lvl3pPr marL="1257300" indent="-342900">
              <a:buFont typeface="Arial" panose="020B0604020202020204" pitchFamily="34" charset="0"/>
              <a:buChar char="•"/>
              <a:defRPr sz="2400">
                <a:latin typeface="Arial"/>
                <a:ea typeface="Arial"/>
                <a:cs typeface="Arial"/>
                <a:sym typeface="Arial"/>
              </a:defRPr>
            </a:lvl3pPr>
            <a:lvl4pPr marL="1714500" indent="-342900">
              <a:buFont typeface="Arial" panose="020B0604020202020204" pitchFamily="34" charset="0"/>
              <a:buChar char="•"/>
              <a:defRPr sz="2400">
                <a:latin typeface="Arial"/>
                <a:ea typeface="Arial"/>
                <a:cs typeface="Arial"/>
                <a:sym typeface="Arial"/>
              </a:defRPr>
            </a:lvl4pPr>
            <a:lvl5pPr marL="2171700" indent="-342900">
              <a:buFont typeface="Arial" panose="020B0604020202020204" pitchFamily="34" charset="0"/>
              <a:buChar char="•"/>
              <a:defRPr sz="2400">
                <a:latin typeface="Arial"/>
                <a:ea typeface="Arial"/>
                <a:cs typeface="Arial"/>
                <a:sym typeface="Arial"/>
              </a:defRPr>
            </a:lvl5pPr>
          </a:lstStyle>
          <a:p>
            <a:pPr marL="228600" marR="0" lvl="0" indent="-228600" algn="l" defTabSz="914400" rtl="0" eaLnBrk="1" fontAlgn="auto" latinLnBrk="0" hangingPunct="1">
              <a:lnSpc>
                <a:spcPct val="90000"/>
              </a:lnSpc>
              <a:spcBef>
                <a:spcPts val="1000"/>
              </a:spcBef>
              <a:spcAft>
                <a:spcPts val="0"/>
              </a:spcAft>
              <a:buClrTx/>
              <a:buSzPct val="100000"/>
              <a:buFont typeface="Arial"/>
              <a:buChar char="•"/>
              <a:tabLst/>
              <a:defRPr/>
            </a:pPr>
            <a:r>
              <a:rPr dirty="0"/>
              <a:t>Body Level One</a:t>
            </a:r>
            <a:r>
              <a:rPr lang="en-US" dirty="0"/>
              <a:t> (5 bullets max)</a:t>
            </a:r>
            <a:endParaRPr dirty="0"/>
          </a:p>
          <a:p>
            <a:pPr lvl="1"/>
            <a:r>
              <a:rPr dirty="0"/>
              <a:t>Body Level Two</a:t>
            </a:r>
          </a:p>
          <a:p>
            <a:pPr lvl="2"/>
            <a:r>
              <a:rPr dirty="0"/>
              <a:t>Body Level Three</a:t>
            </a:r>
          </a:p>
          <a:p>
            <a:pPr lvl="3"/>
            <a:r>
              <a:rPr dirty="0"/>
              <a:t>Body Level Four</a:t>
            </a:r>
          </a:p>
          <a:p>
            <a:pPr lvl="4"/>
            <a:r>
              <a:rPr dirty="0"/>
              <a:t>Body Level Five</a:t>
            </a:r>
          </a:p>
        </p:txBody>
      </p:sp>
      <p:sp>
        <p:nvSpPr>
          <p:cNvPr id="2" name="Body Level One…">
            <a:extLst>
              <a:ext uri="{FF2B5EF4-FFF2-40B4-BE49-F238E27FC236}">
                <a16:creationId xmlns:a16="http://schemas.microsoft.com/office/drawing/2014/main" id="{2A6F579D-E2C7-2FBD-3F67-BD3F9EC72712}"/>
              </a:ext>
            </a:extLst>
          </p:cNvPr>
          <p:cNvSpPr txBox="1">
            <a:spLocks noGrp="1" noChangeAspect="1"/>
          </p:cNvSpPr>
          <p:nvPr>
            <p:ph type="body" sz="half" idx="10" hasCustomPrompt="1"/>
          </p:nvPr>
        </p:nvSpPr>
        <p:spPr>
          <a:xfrm>
            <a:off x="6273344" y="2607031"/>
            <a:ext cx="5178427" cy="3127473"/>
          </a:xfrm>
          <a:prstGeom prst="rect">
            <a:avLst/>
          </a:prstGeom>
        </p:spPr>
        <p:txBody>
          <a:bodyPr>
            <a:noAutofit/>
          </a:bodyPr>
          <a:lstStyle>
            <a:lvl1pPr marL="0" indent="0">
              <a:buNone/>
              <a:defRPr sz="2400">
                <a:latin typeface="Arial"/>
                <a:ea typeface="Arial"/>
                <a:cs typeface="Arial"/>
                <a:sym typeface="Arial"/>
              </a:defRPr>
            </a:lvl1pPr>
            <a:lvl2pPr marL="731519" indent="-274319">
              <a:defRPr sz="2400">
                <a:latin typeface="Arial"/>
                <a:ea typeface="Arial"/>
                <a:cs typeface="Arial"/>
                <a:sym typeface="Arial"/>
              </a:defRPr>
            </a:lvl2pPr>
            <a:lvl3pPr marL="1219200" indent="-304800">
              <a:defRPr sz="2400">
                <a:latin typeface="Arial"/>
                <a:ea typeface="Arial"/>
                <a:cs typeface="Arial"/>
                <a:sym typeface="Arial"/>
              </a:defRPr>
            </a:lvl3pPr>
            <a:lvl4pPr marL="1714500" indent="-342900">
              <a:defRPr sz="2400">
                <a:latin typeface="Arial"/>
                <a:ea typeface="Arial"/>
                <a:cs typeface="Arial"/>
                <a:sym typeface="Arial"/>
              </a:defRPr>
            </a:lvl4pPr>
            <a:lvl5pPr marL="2171700" indent="-342900">
              <a:defRPr sz="2400">
                <a:latin typeface="Arial"/>
                <a:ea typeface="Arial"/>
                <a:cs typeface="Arial"/>
                <a:sym typeface="Arial"/>
              </a:defRPr>
            </a:lvl5pPr>
          </a:lstStyle>
          <a:p>
            <a:pPr marL="228600" marR="0" lvl="0" indent="-228600" algn="l" defTabSz="914400" rtl="0" eaLnBrk="1" fontAlgn="auto" latinLnBrk="0" hangingPunct="1">
              <a:lnSpc>
                <a:spcPct val="90000"/>
              </a:lnSpc>
              <a:spcBef>
                <a:spcPts val="1000"/>
              </a:spcBef>
              <a:spcAft>
                <a:spcPts val="0"/>
              </a:spcAft>
              <a:buClrTx/>
              <a:buSzPct val="100000"/>
              <a:buFont typeface="Arial"/>
              <a:buChar char="•"/>
              <a:tabLst/>
              <a:defRPr/>
            </a:pPr>
            <a:r>
              <a:rPr dirty="0"/>
              <a:t>Body Level One</a:t>
            </a:r>
            <a:r>
              <a:rPr lang="en-US" dirty="0"/>
              <a:t> (5 bullets max)</a:t>
            </a:r>
            <a:endParaRPr dirty="0"/>
          </a:p>
          <a:p>
            <a:pPr lvl="1"/>
            <a:r>
              <a:rPr dirty="0"/>
              <a:t>Body Level Two</a:t>
            </a:r>
          </a:p>
          <a:p>
            <a:pPr lvl="2"/>
            <a:r>
              <a:rPr dirty="0"/>
              <a:t>Body Level Three</a:t>
            </a:r>
          </a:p>
          <a:p>
            <a:pPr lvl="3"/>
            <a:r>
              <a:rPr dirty="0"/>
              <a:t>Body Level Four</a:t>
            </a:r>
          </a:p>
          <a:p>
            <a:pPr lvl="4"/>
            <a:r>
              <a:rPr dirty="0"/>
              <a:t>Body Level Five</a:t>
            </a:r>
          </a:p>
        </p:txBody>
      </p:sp>
      <p:sp>
        <p:nvSpPr>
          <p:cNvPr id="7" name="Slide Number">
            <a:extLst>
              <a:ext uri="{FF2B5EF4-FFF2-40B4-BE49-F238E27FC236}">
                <a16:creationId xmlns:a16="http://schemas.microsoft.com/office/drawing/2014/main" id="{7446435D-8951-4D1B-E2FD-419F2A743414}"/>
              </a:ext>
            </a:extLst>
          </p:cNvPr>
          <p:cNvSpPr txBox="1">
            <a:spLocks noGrp="1"/>
          </p:cNvSpPr>
          <p:nvPr>
            <p:ph type="sldNum" sz="quarter" idx="2"/>
          </p:nvPr>
        </p:nvSpPr>
        <p:spPr>
          <a:xfrm>
            <a:off x="11152674" y="5892935"/>
            <a:ext cx="836124" cy="784830"/>
          </a:xfrm>
          <a:prstGeom prst="rect">
            <a:avLst/>
          </a:prstGeom>
          <a:effectLst/>
        </p:spPr>
        <p:txBody>
          <a:bodyPr/>
          <a:lstStyle>
            <a:lvl1pPr>
              <a:defRPr sz="4500">
                <a:solidFill>
                  <a:schemeClr val="tx1">
                    <a:lumMod val="65000"/>
                    <a:lumOff val="35000"/>
                  </a:schemeClr>
                </a:solidFill>
              </a:defRPr>
            </a:lvl1pPr>
          </a:lstStyle>
          <a:p>
            <a:fld id="{86CB4B4D-7CA3-9044-876B-883B54F8677D}" type="slidenum">
              <a:rPr lang="en-US" smtClean="0"/>
              <a:pPr/>
              <a:t>‹#›</a:t>
            </a:fld>
            <a:endParaRPr lang="en-US" dirty="0"/>
          </a:p>
        </p:txBody>
      </p:sp>
      <p:sp>
        <p:nvSpPr>
          <p:cNvPr id="8" name="Click to Edit Master Title Slide">
            <a:extLst>
              <a:ext uri="{FF2B5EF4-FFF2-40B4-BE49-F238E27FC236}">
                <a16:creationId xmlns:a16="http://schemas.microsoft.com/office/drawing/2014/main" id="{23271894-1622-478C-0864-69026E94A547}"/>
              </a:ext>
            </a:extLst>
          </p:cNvPr>
          <p:cNvSpPr txBox="1">
            <a:spLocks noGrp="1" noChangeAspect="1"/>
          </p:cNvSpPr>
          <p:nvPr>
            <p:ph type="title" hasCustomPrompt="1"/>
          </p:nvPr>
        </p:nvSpPr>
        <p:spPr>
          <a:xfrm>
            <a:off x="917573" y="675118"/>
            <a:ext cx="7756257" cy="1503878"/>
          </a:xfrm>
          <a:prstGeom prst="rect">
            <a:avLst/>
          </a:prstGeom>
        </p:spPr>
        <p:txBody>
          <a:bodyPr>
            <a:noAutofit/>
          </a:bodyPr>
          <a:lstStyle>
            <a:lvl1pPr>
              <a:defRPr sz="4000" b="1" i="0">
                <a:solidFill>
                  <a:srgbClr val="1B2657"/>
                </a:solidFill>
                <a:latin typeface="Proxima Nova" panose="02000506030000020004" pitchFamily="2" charset="0"/>
                <a:ea typeface="Proxima Nova" panose="02000506030000020004" pitchFamily="2" charset="0"/>
                <a:cs typeface="Proxima Nova" panose="02000506030000020004" pitchFamily="2" charset="0"/>
                <a:sym typeface="Proxima Nova Medium"/>
              </a:defRPr>
            </a:lvl1pPr>
          </a:lstStyle>
          <a:p>
            <a:r>
              <a:rPr dirty="0"/>
              <a:t>Click to Edit Master Title Slide</a:t>
            </a:r>
          </a:p>
        </p:txBody>
      </p:sp>
    </p:spTree>
    <p:extLst>
      <p:ext uri="{BB962C8B-B14F-4D97-AF65-F5344CB8AC3E}">
        <p14:creationId xmlns:p14="http://schemas.microsoft.com/office/powerpoint/2010/main" val="97094271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Content Stats">
    <p:spTree>
      <p:nvGrpSpPr>
        <p:cNvPr id="1" name=""/>
        <p:cNvGrpSpPr/>
        <p:nvPr/>
      </p:nvGrpSpPr>
      <p:grpSpPr>
        <a:xfrm>
          <a:off x="0" y="0"/>
          <a:ext cx="0" cy="0"/>
          <a:chOff x="0" y="0"/>
          <a:chExt cx="0" cy="0"/>
        </a:xfrm>
      </p:grpSpPr>
      <p:pic>
        <p:nvPicPr>
          <p:cNvPr id="81" name="Picture 2"/>
          <p:cNvPicPr>
            <a:picLocks noChangeAspect="1"/>
          </p:cNvPicPr>
          <p:nvPr/>
        </p:nvPicPr>
        <p:blipFill>
          <a:blip r:embed="rId2">
            <a:extLst>
              <a:ext uri="{28A0092B-C50C-407E-A947-70E740481C1C}">
                <a14:useLocalDpi xmlns:a14="http://schemas.microsoft.com/office/drawing/2010/main" val="0"/>
              </a:ext>
            </a:extLst>
          </a:blip>
          <a:srcRect/>
          <a:stretch/>
        </p:blipFill>
        <p:spPr>
          <a:xfrm>
            <a:off x="184" y="-4195"/>
            <a:ext cx="12191815" cy="6869304"/>
          </a:xfrm>
          <a:prstGeom prst="rect">
            <a:avLst/>
          </a:prstGeom>
          <a:ln w="12700">
            <a:miter lim="400000"/>
          </a:ln>
        </p:spPr>
      </p:pic>
      <p:sp>
        <p:nvSpPr>
          <p:cNvPr id="83" name="Body Level One…"/>
          <p:cNvSpPr txBox="1">
            <a:spLocks noGrp="1"/>
          </p:cNvSpPr>
          <p:nvPr>
            <p:ph type="body" sz="quarter" idx="1" hasCustomPrompt="1"/>
          </p:nvPr>
        </p:nvSpPr>
        <p:spPr>
          <a:xfrm>
            <a:off x="971727" y="3687128"/>
            <a:ext cx="3334235" cy="346911"/>
          </a:xfrm>
          <a:prstGeom prst="rect">
            <a:avLst/>
          </a:prstGeom>
        </p:spPr>
        <p:txBody>
          <a:bodyPr/>
          <a:lstStyle>
            <a:lvl1pPr marL="0" indent="0" algn="ctr">
              <a:buSzTx/>
              <a:buFontTx/>
              <a:buNone/>
              <a:defRPr sz="1800" b="1">
                <a:latin typeface="Arial" panose="020B0604020202020204" pitchFamily="34" charset="0"/>
                <a:ea typeface="Arial" panose="020B0604020202020204" pitchFamily="34" charset="0"/>
                <a:cs typeface="Arial" panose="020B0604020202020204" pitchFamily="34" charset="0"/>
                <a:sym typeface="Proxima Nova Medium"/>
              </a:defRPr>
            </a:lvl1pPr>
            <a:lvl2pPr marL="628650" indent="-171450" algn="ctr">
              <a:buFontTx/>
              <a:defRPr sz="1800" b="1">
                <a:latin typeface="Arial" panose="020B0604020202020204" pitchFamily="34" charset="0"/>
                <a:ea typeface="Arial" panose="020B0604020202020204" pitchFamily="34" charset="0"/>
                <a:cs typeface="Arial" panose="020B0604020202020204" pitchFamily="34" charset="0"/>
                <a:sym typeface="Proxima Nova Medium"/>
              </a:defRPr>
            </a:lvl2pPr>
            <a:lvl3pPr marL="1120139" indent="-205739" algn="ctr">
              <a:buFontTx/>
              <a:defRPr sz="1800" b="1">
                <a:latin typeface="Arial" panose="020B0604020202020204" pitchFamily="34" charset="0"/>
                <a:ea typeface="Arial" panose="020B0604020202020204" pitchFamily="34" charset="0"/>
                <a:cs typeface="Arial" panose="020B0604020202020204" pitchFamily="34" charset="0"/>
                <a:sym typeface="Proxima Nova Medium"/>
              </a:defRPr>
            </a:lvl3pPr>
            <a:lvl4pPr marL="1600200" indent="-228600" algn="ctr">
              <a:buFontTx/>
              <a:defRPr sz="1800" b="1">
                <a:latin typeface="Arial" panose="020B0604020202020204" pitchFamily="34" charset="0"/>
                <a:ea typeface="Arial" panose="020B0604020202020204" pitchFamily="34" charset="0"/>
                <a:cs typeface="Arial" panose="020B0604020202020204" pitchFamily="34" charset="0"/>
                <a:sym typeface="Proxima Nova Medium"/>
              </a:defRPr>
            </a:lvl4pPr>
            <a:lvl5pPr marL="2057400" indent="-228600" algn="ctr">
              <a:buFontTx/>
              <a:defRPr sz="1800" b="1">
                <a:latin typeface="Arial" panose="020B0604020202020204" pitchFamily="34" charset="0"/>
                <a:ea typeface="Arial" panose="020B0604020202020204" pitchFamily="34" charset="0"/>
                <a:cs typeface="Arial" panose="020B0604020202020204" pitchFamily="34" charset="0"/>
                <a:sym typeface="Proxima Nova Medium"/>
              </a:defRPr>
            </a:lvl5pPr>
          </a:lstStyle>
          <a:p>
            <a:r>
              <a:rPr dirty="0"/>
              <a:t>Insert </a:t>
            </a:r>
            <a:r>
              <a:rPr lang="en-US" dirty="0"/>
              <a:t>Title</a:t>
            </a:r>
            <a:endParaRPr dirty="0"/>
          </a:p>
          <a:p>
            <a:pPr lvl="1"/>
            <a:endParaRPr dirty="0"/>
          </a:p>
          <a:p>
            <a:pPr lvl="2"/>
            <a:endParaRPr dirty="0"/>
          </a:p>
          <a:p>
            <a:pPr lvl="3"/>
            <a:endParaRPr dirty="0"/>
          </a:p>
          <a:p>
            <a:pPr lvl="4"/>
            <a:endParaRPr dirty="0"/>
          </a:p>
        </p:txBody>
      </p:sp>
      <p:sp>
        <p:nvSpPr>
          <p:cNvPr id="84" name="Text Placeholder 3"/>
          <p:cNvSpPr>
            <a:spLocks noGrp="1"/>
          </p:cNvSpPr>
          <p:nvPr>
            <p:ph type="body" sz="quarter" idx="21" hasCustomPrompt="1"/>
          </p:nvPr>
        </p:nvSpPr>
        <p:spPr>
          <a:xfrm>
            <a:off x="965713" y="4089786"/>
            <a:ext cx="3346262" cy="1350162"/>
          </a:xfrm>
          <a:prstGeom prst="rect">
            <a:avLst/>
          </a:prstGeom>
        </p:spPr>
        <p:txBody>
          <a:bodyPr/>
          <a:lstStyle>
            <a:lvl1pPr marL="0" indent="0" algn="ctr">
              <a:lnSpc>
                <a:spcPts val="1920"/>
              </a:lnSpc>
              <a:buSzTx/>
              <a:buFontTx/>
              <a:buNone/>
              <a:defRPr sz="1600">
                <a:latin typeface="Arial" panose="020B0604020202020204" pitchFamily="34" charset="0"/>
                <a:cs typeface="Arial" panose="020B0604020202020204" pitchFamily="34" charset="0"/>
              </a:defRPr>
            </a:lvl1pPr>
          </a:lstStyle>
          <a:p>
            <a:r>
              <a:rPr dirty="0"/>
              <a:t>This is a placeholder textbox.</a:t>
            </a:r>
            <a:br>
              <a:rPr lang="en-US" dirty="0"/>
            </a:br>
            <a:r>
              <a:rPr dirty="0"/>
              <a:t>Insert your</a:t>
            </a:r>
            <a:r>
              <a:rPr lang="en-US" dirty="0"/>
              <a:t> </a:t>
            </a:r>
            <a:r>
              <a:rPr dirty="0"/>
              <a:t>text here</a:t>
            </a:r>
            <a:r>
              <a:rPr lang="en-US" dirty="0"/>
              <a:t> </a:t>
            </a:r>
            <a:br>
              <a:rPr lang="en-US" dirty="0"/>
            </a:br>
            <a:r>
              <a:rPr lang="en-US" dirty="0"/>
              <a:t>(175 character max)</a:t>
            </a:r>
            <a:r>
              <a:rPr dirty="0"/>
              <a:t>.</a:t>
            </a:r>
          </a:p>
        </p:txBody>
      </p:sp>
      <p:sp>
        <p:nvSpPr>
          <p:cNvPr id="85" name="Text Placeholder 3"/>
          <p:cNvSpPr>
            <a:spLocks noGrp="1"/>
          </p:cNvSpPr>
          <p:nvPr>
            <p:ph type="body" sz="quarter" idx="22" hasCustomPrompt="1"/>
          </p:nvPr>
        </p:nvSpPr>
        <p:spPr>
          <a:xfrm>
            <a:off x="971727" y="3140205"/>
            <a:ext cx="3334235" cy="489232"/>
          </a:xfrm>
          <a:prstGeom prst="rect">
            <a:avLst/>
          </a:prstGeom>
        </p:spPr>
        <p:txBody>
          <a:bodyPr>
            <a:normAutofit/>
          </a:bodyPr>
          <a:lstStyle>
            <a:lvl1pPr marL="0" indent="0" algn="ctr" defTabSz="667512">
              <a:spcBef>
                <a:spcPts val="700"/>
              </a:spcBef>
              <a:buSzTx/>
              <a:buFontTx/>
              <a:buNone/>
              <a:defRPr sz="2800" b="1">
                <a:solidFill>
                  <a:srgbClr val="FEA405"/>
                </a:solidFill>
                <a:latin typeface="Proxima Nova"/>
                <a:ea typeface="Proxima Nova"/>
                <a:cs typeface="Proxima Nova"/>
                <a:sym typeface="Proxima Nova"/>
              </a:defRPr>
            </a:lvl1pPr>
          </a:lstStyle>
          <a:p>
            <a:r>
              <a:rPr dirty="0"/>
              <a:t>2.8K</a:t>
            </a:r>
          </a:p>
        </p:txBody>
      </p:sp>
      <p:sp>
        <p:nvSpPr>
          <p:cNvPr id="87" name="Text Placeholder 3"/>
          <p:cNvSpPr>
            <a:spLocks noGrp="1"/>
          </p:cNvSpPr>
          <p:nvPr>
            <p:ph type="body" sz="quarter" idx="23" hasCustomPrompt="1"/>
          </p:nvPr>
        </p:nvSpPr>
        <p:spPr>
          <a:xfrm>
            <a:off x="4428882" y="3687128"/>
            <a:ext cx="3334235" cy="346911"/>
          </a:xfrm>
          <a:prstGeom prst="rect">
            <a:avLst/>
          </a:prstGeom>
        </p:spPr>
        <p:txBody>
          <a:bodyPr/>
          <a:lstStyle>
            <a:lvl1pPr marL="0" indent="0" algn="ctr" defTabSz="850391">
              <a:spcBef>
                <a:spcPts val="900"/>
              </a:spcBef>
              <a:buSzTx/>
              <a:buFontTx/>
              <a:buNone/>
              <a:defRPr sz="1674" b="1">
                <a:latin typeface="Arial" panose="020B0604020202020204" pitchFamily="34" charset="0"/>
                <a:ea typeface="Arial" panose="020B0604020202020204" pitchFamily="34" charset="0"/>
                <a:cs typeface="Arial" panose="020B0604020202020204" pitchFamily="34" charset="0"/>
                <a:sym typeface="Proxima Nova Medium"/>
              </a:defRPr>
            </a:lvl1pPr>
          </a:lstStyle>
          <a:p>
            <a:r>
              <a:rPr dirty="0"/>
              <a:t>Insert </a:t>
            </a:r>
            <a:r>
              <a:rPr lang="en-US" dirty="0"/>
              <a:t>Title</a:t>
            </a:r>
            <a:endParaRPr dirty="0"/>
          </a:p>
        </p:txBody>
      </p:sp>
      <p:sp>
        <p:nvSpPr>
          <p:cNvPr id="88" name="Text Placeholder 3"/>
          <p:cNvSpPr>
            <a:spLocks noGrp="1"/>
          </p:cNvSpPr>
          <p:nvPr>
            <p:ph type="body" sz="quarter" idx="24" hasCustomPrompt="1"/>
          </p:nvPr>
        </p:nvSpPr>
        <p:spPr>
          <a:xfrm>
            <a:off x="4428882" y="4089786"/>
            <a:ext cx="3334235" cy="1350162"/>
          </a:xfrm>
          <a:prstGeom prst="rect">
            <a:avLst/>
          </a:prstGeom>
        </p:spPr>
        <p:txBody>
          <a:bodyPr/>
          <a:lstStyle>
            <a:lvl1pPr marL="0" indent="0" algn="ctr">
              <a:lnSpc>
                <a:spcPts val="1920"/>
              </a:lnSpc>
              <a:buSzTx/>
              <a:buFontTx/>
              <a:buNone/>
              <a:defRPr sz="1600">
                <a:latin typeface="Arial" panose="020B0604020202020204" pitchFamily="34" charset="0"/>
                <a:cs typeface="Arial" panose="020B0604020202020204" pitchFamily="34" charset="0"/>
              </a:defRPr>
            </a:lvl1pPr>
          </a:lstStyle>
          <a:p>
            <a:r>
              <a:rPr lang="en-US" dirty="0"/>
              <a:t>This is a placeholder textbox.</a:t>
            </a:r>
            <a:br>
              <a:rPr lang="en-US" dirty="0"/>
            </a:br>
            <a:r>
              <a:rPr lang="en-US" dirty="0"/>
              <a:t>Insert your text here </a:t>
            </a:r>
            <a:br>
              <a:rPr lang="en-US" dirty="0"/>
            </a:br>
            <a:r>
              <a:rPr lang="en-US" dirty="0"/>
              <a:t>(175 character max).</a:t>
            </a:r>
          </a:p>
        </p:txBody>
      </p:sp>
      <p:sp>
        <p:nvSpPr>
          <p:cNvPr id="89" name="Text Placeholder 3"/>
          <p:cNvSpPr>
            <a:spLocks noGrp="1"/>
          </p:cNvSpPr>
          <p:nvPr>
            <p:ph type="body" sz="quarter" idx="25" hasCustomPrompt="1"/>
          </p:nvPr>
        </p:nvSpPr>
        <p:spPr>
          <a:xfrm>
            <a:off x="4428881" y="3140205"/>
            <a:ext cx="3334236" cy="489232"/>
          </a:xfrm>
          <a:prstGeom prst="rect">
            <a:avLst/>
          </a:prstGeom>
        </p:spPr>
        <p:txBody>
          <a:bodyPr>
            <a:normAutofit/>
          </a:bodyPr>
          <a:lstStyle>
            <a:lvl1pPr marL="0" indent="0" algn="ctr" defTabSz="667512">
              <a:spcBef>
                <a:spcPts val="700"/>
              </a:spcBef>
              <a:buSzTx/>
              <a:buFontTx/>
              <a:buNone/>
              <a:defRPr sz="2800" b="1">
                <a:solidFill>
                  <a:srgbClr val="FEA405"/>
                </a:solidFill>
                <a:latin typeface="Proxima Nova"/>
                <a:ea typeface="Proxima Nova"/>
                <a:cs typeface="Proxima Nova"/>
                <a:sym typeface="Proxima Nova"/>
              </a:defRPr>
            </a:lvl1pPr>
          </a:lstStyle>
          <a:p>
            <a:r>
              <a:rPr dirty="0"/>
              <a:t>2.8K</a:t>
            </a:r>
          </a:p>
        </p:txBody>
      </p:sp>
      <p:sp>
        <p:nvSpPr>
          <p:cNvPr id="91" name="Text Placeholder 3"/>
          <p:cNvSpPr>
            <a:spLocks noGrp="1"/>
          </p:cNvSpPr>
          <p:nvPr>
            <p:ph type="body" sz="quarter" idx="26" hasCustomPrompt="1"/>
          </p:nvPr>
        </p:nvSpPr>
        <p:spPr>
          <a:xfrm>
            <a:off x="7890088" y="3687128"/>
            <a:ext cx="3334236" cy="346911"/>
          </a:xfrm>
          <a:prstGeom prst="rect">
            <a:avLst/>
          </a:prstGeom>
        </p:spPr>
        <p:txBody>
          <a:bodyPr/>
          <a:lstStyle>
            <a:lvl1pPr marL="0" indent="0" algn="ctr" defTabSz="850391">
              <a:spcBef>
                <a:spcPts val="900"/>
              </a:spcBef>
              <a:buSzTx/>
              <a:buFontTx/>
              <a:buNone/>
              <a:defRPr sz="1674" b="1">
                <a:latin typeface="Arial" panose="020B0604020202020204" pitchFamily="34" charset="0"/>
                <a:ea typeface="Arial" panose="020B0604020202020204" pitchFamily="34" charset="0"/>
                <a:cs typeface="Arial" panose="020B0604020202020204" pitchFamily="34" charset="0"/>
                <a:sym typeface="Proxima Nova Medium"/>
              </a:defRPr>
            </a:lvl1pPr>
          </a:lstStyle>
          <a:p>
            <a:r>
              <a:rPr dirty="0"/>
              <a:t>Insert </a:t>
            </a:r>
            <a:r>
              <a:rPr lang="en-US" dirty="0"/>
              <a:t>Title</a:t>
            </a:r>
            <a:endParaRPr dirty="0"/>
          </a:p>
        </p:txBody>
      </p:sp>
      <p:sp>
        <p:nvSpPr>
          <p:cNvPr id="92" name="Text Placeholder 3"/>
          <p:cNvSpPr>
            <a:spLocks noGrp="1"/>
          </p:cNvSpPr>
          <p:nvPr>
            <p:ph type="body" sz="quarter" idx="27" hasCustomPrompt="1"/>
          </p:nvPr>
        </p:nvSpPr>
        <p:spPr>
          <a:xfrm>
            <a:off x="7890088" y="4089786"/>
            <a:ext cx="3334236" cy="1350162"/>
          </a:xfrm>
          <a:prstGeom prst="rect">
            <a:avLst/>
          </a:prstGeom>
        </p:spPr>
        <p:txBody>
          <a:bodyPr/>
          <a:lstStyle>
            <a:lvl1pPr marL="0" indent="0" algn="ctr">
              <a:lnSpc>
                <a:spcPts val="1920"/>
              </a:lnSpc>
              <a:buSzTx/>
              <a:buFontTx/>
              <a:buNone/>
              <a:defRPr sz="1600">
                <a:latin typeface="Arial" panose="020B0604020202020204" pitchFamily="34" charset="0"/>
                <a:cs typeface="Arial" panose="020B0604020202020204" pitchFamily="34" charset="0"/>
              </a:defRPr>
            </a:lvl1pPr>
          </a:lstStyle>
          <a:p>
            <a:r>
              <a:rPr lang="en-US" dirty="0"/>
              <a:t>This is a placeholder textbox.</a:t>
            </a:r>
            <a:br>
              <a:rPr lang="en-US" dirty="0"/>
            </a:br>
            <a:r>
              <a:rPr lang="en-US" dirty="0"/>
              <a:t>Insert your text here </a:t>
            </a:r>
            <a:br>
              <a:rPr lang="en-US" dirty="0"/>
            </a:br>
            <a:r>
              <a:rPr lang="en-US" dirty="0"/>
              <a:t>(175 character max).</a:t>
            </a:r>
          </a:p>
        </p:txBody>
      </p:sp>
      <p:sp>
        <p:nvSpPr>
          <p:cNvPr id="93" name="Text Placeholder 3"/>
          <p:cNvSpPr>
            <a:spLocks noGrp="1"/>
          </p:cNvSpPr>
          <p:nvPr>
            <p:ph type="body" sz="quarter" idx="28" hasCustomPrompt="1"/>
          </p:nvPr>
        </p:nvSpPr>
        <p:spPr>
          <a:xfrm>
            <a:off x="7890088" y="3140205"/>
            <a:ext cx="3334236" cy="489232"/>
          </a:xfrm>
          <a:prstGeom prst="rect">
            <a:avLst/>
          </a:prstGeom>
        </p:spPr>
        <p:txBody>
          <a:bodyPr>
            <a:normAutofit/>
          </a:bodyPr>
          <a:lstStyle>
            <a:lvl1pPr marL="0" indent="0" algn="ctr" defTabSz="667512">
              <a:spcBef>
                <a:spcPts val="700"/>
              </a:spcBef>
              <a:buSzTx/>
              <a:buFontTx/>
              <a:buNone/>
              <a:defRPr sz="2800" b="1">
                <a:solidFill>
                  <a:srgbClr val="FEA405"/>
                </a:solidFill>
                <a:latin typeface="Proxima Nova"/>
                <a:ea typeface="Proxima Nova"/>
                <a:cs typeface="Proxima Nova"/>
                <a:sym typeface="Proxima Nova"/>
              </a:defRPr>
            </a:lvl1pPr>
          </a:lstStyle>
          <a:p>
            <a:r>
              <a:rPr dirty="0"/>
              <a:t>2.8K</a:t>
            </a:r>
          </a:p>
        </p:txBody>
      </p:sp>
      <p:sp>
        <p:nvSpPr>
          <p:cNvPr id="2" name="Slide Number">
            <a:extLst>
              <a:ext uri="{FF2B5EF4-FFF2-40B4-BE49-F238E27FC236}">
                <a16:creationId xmlns:a16="http://schemas.microsoft.com/office/drawing/2014/main" id="{4B7D5939-4C69-51BB-D82A-CB61649328AA}"/>
              </a:ext>
            </a:extLst>
          </p:cNvPr>
          <p:cNvSpPr txBox="1">
            <a:spLocks noGrp="1"/>
          </p:cNvSpPr>
          <p:nvPr>
            <p:ph type="sldNum" sz="quarter" idx="2"/>
          </p:nvPr>
        </p:nvSpPr>
        <p:spPr>
          <a:xfrm>
            <a:off x="11152674" y="5892935"/>
            <a:ext cx="836124" cy="784830"/>
          </a:xfrm>
          <a:prstGeom prst="rect">
            <a:avLst/>
          </a:prstGeom>
          <a:effectLst>
            <a:outerShdw blurRad="114300" dir="2700000" algn="tl" rotWithShape="0">
              <a:prstClr val="black">
                <a:alpha val="40000"/>
              </a:prstClr>
            </a:outerShdw>
          </a:effectLst>
        </p:spPr>
        <p:txBody>
          <a:bodyPr/>
          <a:lstStyle>
            <a:lvl1pPr>
              <a:defRPr sz="4500">
                <a:solidFill>
                  <a:schemeClr val="bg1"/>
                </a:solidFill>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79792374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B100ACB-C528-E541-BC0B-2BAEB3FF425A}"/>
              </a:ext>
            </a:extLst>
          </p:cNvPr>
          <p:cNvPicPr>
            <a:picLocks noChangeAspect="1"/>
          </p:cNvPicPr>
          <p:nvPr userDrawn="1"/>
        </p:nvPicPr>
        <p:blipFill>
          <a:blip r:embed="rId2"/>
          <a:stretch>
            <a:fillRect/>
          </a:stretch>
        </p:blipFill>
        <p:spPr>
          <a:xfrm>
            <a:off x="11292" y="12701"/>
            <a:ext cx="12169416" cy="6845297"/>
          </a:xfrm>
          <a:prstGeom prst="rect">
            <a:avLst/>
          </a:prstGeom>
        </p:spPr>
      </p:pic>
      <p:sp>
        <p:nvSpPr>
          <p:cNvPr id="3" name="Content Placeholder 2">
            <a:extLst>
              <a:ext uri="{FF2B5EF4-FFF2-40B4-BE49-F238E27FC236}">
                <a16:creationId xmlns:a16="http://schemas.microsoft.com/office/drawing/2014/main" id="{0B2EFEAE-4176-2B40-A024-CFD37C0F11A0}"/>
              </a:ext>
            </a:extLst>
          </p:cNvPr>
          <p:cNvSpPr>
            <a:spLocks noGrp="1"/>
          </p:cNvSpPr>
          <p:nvPr>
            <p:ph idx="1"/>
          </p:nvPr>
        </p:nvSpPr>
        <p:spPr>
          <a:xfrm>
            <a:off x="1299410" y="2274851"/>
            <a:ext cx="9586763" cy="3089710"/>
          </a:xfrm>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BFEBB3B-4C04-344F-BF51-FFA5B97340BC}"/>
              </a:ext>
            </a:extLst>
          </p:cNvPr>
          <p:cNvSpPr txBox="1">
            <a:spLocks/>
          </p:cNvSpPr>
          <p:nvPr userDrawn="1"/>
        </p:nvSpPr>
        <p:spPr>
          <a:xfrm>
            <a:off x="11281558" y="6142571"/>
            <a:ext cx="657329" cy="365125"/>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tx1"/>
                </a:solidFill>
                <a:latin typeface="Proxima Nova Medium" panose="0200050603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FD70A4B-581F-AB45-BD48-4726FCBC4D6D}" type="slidenum">
              <a:rPr lang="en-US" sz="700" smtClean="0"/>
              <a:pPr/>
              <a:t>‹#›</a:t>
            </a:fld>
            <a:endParaRPr lang="en-US" sz="700"/>
          </a:p>
        </p:txBody>
      </p:sp>
      <p:sp>
        <p:nvSpPr>
          <p:cNvPr id="6" name="Text Placeholder 2">
            <a:extLst>
              <a:ext uri="{FF2B5EF4-FFF2-40B4-BE49-F238E27FC236}">
                <a16:creationId xmlns:a16="http://schemas.microsoft.com/office/drawing/2014/main" id="{EEBAC501-4CDE-F84F-9350-8184E97E7054}"/>
              </a:ext>
            </a:extLst>
          </p:cNvPr>
          <p:cNvSpPr>
            <a:spLocks noGrp="1"/>
          </p:cNvSpPr>
          <p:nvPr>
            <p:ph type="body" sz="quarter" idx="13" hasCustomPrompt="1"/>
          </p:nvPr>
        </p:nvSpPr>
        <p:spPr>
          <a:xfrm>
            <a:off x="1299410" y="1363423"/>
            <a:ext cx="9586762" cy="667508"/>
          </a:xfrm>
        </p:spPr>
        <p:txBody>
          <a:bodyPr>
            <a:noAutofit/>
          </a:bodyPr>
          <a:lstStyle>
            <a:lvl1pPr marL="0" indent="0">
              <a:buNone/>
              <a:defRPr sz="4400" b="0" i="0">
                <a:solidFill>
                  <a:srgbClr val="1A2657"/>
                </a:solidFill>
                <a:latin typeface="Arial" panose="020B0604020202020204" pitchFamily="34" charset="0"/>
                <a:cs typeface="Arial" panose="020B0604020202020204" pitchFamily="34" charset="0"/>
              </a:defRPr>
            </a:lvl1pPr>
          </a:lstStyle>
          <a:p>
            <a:pPr lvl="0"/>
            <a:r>
              <a:rPr lang="en-US"/>
              <a:t>Click to Edit Slide Title</a:t>
            </a:r>
          </a:p>
        </p:txBody>
      </p:sp>
    </p:spTree>
    <p:extLst>
      <p:ext uri="{BB962C8B-B14F-4D97-AF65-F5344CB8AC3E}">
        <p14:creationId xmlns:p14="http://schemas.microsoft.com/office/powerpoint/2010/main" val="2968087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B100ACB-C528-E541-BC0B-2BAEB3FF425A}"/>
              </a:ext>
            </a:extLst>
          </p:cNvPr>
          <p:cNvPicPr>
            <a:picLocks noChangeAspect="1"/>
          </p:cNvPicPr>
          <p:nvPr userDrawn="1"/>
        </p:nvPicPr>
        <p:blipFill>
          <a:blip r:embed="rId2"/>
          <a:stretch>
            <a:fillRect/>
          </a:stretch>
        </p:blipFill>
        <p:spPr>
          <a:xfrm>
            <a:off x="11292" y="12701"/>
            <a:ext cx="12169416" cy="6845297"/>
          </a:xfrm>
          <a:prstGeom prst="rect">
            <a:avLst/>
          </a:prstGeom>
        </p:spPr>
      </p:pic>
      <p:sp>
        <p:nvSpPr>
          <p:cNvPr id="4" name="Slide Number Placeholder 5">
            <a:extLst>
              <a:ext uri="{FF2B5EF4-FFF2-40B4-BE49-F238E27FC236}">
                <a16:creationId xmlns:a16="http://schemas.microsoft.com/office/drawing/2014/main" id="{D17B6626-50E5-9740-9C00-D8DA67A3CBDC}"/>
              </a:ext>
            </a:extLst>
          </p:cNvPr>
          <p:cNvSpPr txBox="1">
            <a:spLocks/>
          </p:cNvSpPr>
          <p:nvPr userDrawn="1"/>
        </p:nvSpPr>
        <p:spPr>
          <a:xfrm>
            <a:off x="11307270" y="6172787"/>
            <a:ext cx="657329" cy="365125"/>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tx1"/>
                </a:solidFill>
                <a:latin typeface="Proxima Nova Medium" panose="0200050603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00">
              <a:solidFill>
                <a:schemeClr val="bg1"/>
              </a:solidFill>
            </a:endParaRPr>
          </a:p>
        </p:txBody>
      </p:sp>
      <p:sp>
        <p:nvSpPr>
          <p:cNvPr id="6" name="Rectangle 5">
            <a:extLst>
              <a:ext uri="{FF2B5EF4-FFF2-40B4-BE49-F238E27FC236}">
                <a16:creationId xmlns:a16="http://schemas.microsoft.com/office/drawing/2014/main" id="{3C419A10-505C-8C46-8BE1-C7DBD39249C2}"/>
              </a:ext>
            </a:extLst>
          </p:cNvPr>
          <p:cNvSpPr/>
          <p:nvPr userDrawn="1"/>
        </p:nvSpPr>
        <p:spPr>
          <a:xfrm>
            <a:off x="11454063" y="5967663"/>
            <a:ext cx="510536" cy="673769"/>
          </a:xfrm>
          <a:prstGeom prst="rect">
            <a:avLst/>
          </a:prstGeom>
          <a:solidFill>
            <a:srgbClr val="F69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1127007A-71C3-B548-B1F8-90FA12C8F38E}"/>
              </a:ext>
            </a:extLst>
          </p:cNvPr>
          <p:cNvSpPr txBox="1">
            <a:spLocks/>
          </p:cNvSpPr>
          <p:nvPr userDrawn="1"/>
        </p:nvSpPr>
        <p:spPr>
          <a:xfrm>
            <a:off x="11065700" y="6014552"/>
            <a:ext cx="873623" cy="536021"/>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tx1"/>
                </a:solidFill>
                <a:latin typeface="Proxima Nova Medium" panose="0200050603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FD70A4B-581F-AB45-BD48-4726FCBC4D6D}" type="slidenum">
              <a:rPr lang="en-US" sz="2000" smtClean="0">
                <a:solidFill>
                  <a:schemeClr val="bg1"/>
                </a:solidFill>
              </a:rPr>
              <a:pPr/>
              <a:t>‹#›</a:t>
            </a:fld>
            <a:endParaRPr lang="en-US" sz="2000">
              <a:solidFill>
                <a:schemeClr val="bg1"/>
              </a:solidFill>
            </a:endParaRPr>
          </a:p>
        </p:txBody>
      </p:sp>
      <p:pic>
        <p:nvPicPr>
          <p:cNvPr id="11" name="Picture 10">
            <a:extLst>
              <a:ext uri="{FF2B5EF4-FFF2-40B4-BE49-F238E27FC236}">
                <a16:creationId xmlns:a16="http://schemas.microsoft.com/office/drawing/2014/main" id="{B82359F1-725C-5845-9861-4A2BFDECD5DC}"/>
              </a:ext>
            </a:extLst>
          </p:cNvPr>
          <p:cNvPicPr>
            <a:picLocks noChangeAspect="1"/>
          </p:cNvPicPr>
          <p:nvPr userDrawn="1"/>
        </p:nvPicPr>
        <p:blipFill>
          <a:blip r:embed="rId3">
            <a:biLevel thresh="25000"/>
          </a:blip>
          <a:stretch>
            <a:fillRect/>
          </a:stretch>
        </p:blipFill>
        <p:spPr>
          <a:xfrm>
            <a:off x="11256553" y="5787441"/>
            <a:ext cx="743848" cy="912904"/>
          </a:xfrm>
          <a:prstGeom prst="rect">
            <a:avLst/>
          </a:prstGeom>
        </p:spPr>
      </p:pic>
    </p:spTree>
    <p:extLst>
      <p:ext uri="{BB962C8B-B14F-4D97-AF65-F5344CB8AC3E}">
        <p14:creationId xmlns:p14="http://schemas.microsoft.com/office/powerpoint/2010/main" val="209983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D2E2D-0685-4E82-A1B0-13756D7965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AB0F3C-46F2-4587-BE97-C214F0CCBA3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3FDEE0-8039-4488-ADE8-D8297E5C1504}"/>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5" name="Footer Placeholder 4">
            <a:extLst>
              <a:ext uri="{FF2B5EF4-FFF2-40B4-BE49-F238E27FC236}">
                <a16:creationId xmlns:a16="http://schemas.microsoft.com/office/drawing/2014/main" id="{9748DA06-D24B-4019-AE39-A555869608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07EA4-B74A-455D-9FB9-4DE8BFF7EEA4}"/>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1885422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2D407-3539-484A-A36E-770EA81598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27B6C3-F035-4CB2-9F06-AF83B4CD5A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54D16F0-1AD0-4860-B2B8-CA2BDC880EF6}"/>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5" name="Footer Placeholder 4">
            <a:extLst>
              <a:ext uri="{FF2B5EF4-FFF2-40B4-BE49-F238E27FC236}">
                <a16:creationId xmlns:a16="http://schemas.microsoft.com/office/drawing/2014/main" id="{CF8729AB-7931-40CC-930F-4AB0793B6B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E644DC-DCCC-4C46-AE11-46B5030F7BE7}"/>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2621602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9794C-BA46-41DC-A787-00581E48B6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C58EDC-1FB6-421C-8867-C9B74834D8A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330926-9E16-454D-ACCD-D6B793E2E6D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7C2833-35CA-4D2E-9146-B9B1570C9924}"/>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6" name="Footer Placeholder 5">
            <a:extLst>
              <a:ext uri="{FF2B5EF4-FFF2-40B4-BE49-F238E27FC236}">
                <a16:creationId xmlns:a16="http://schemas.microsoft.com/office/drawing/2014/main" id="{C52FD941-5D33-4425-A22C-9BFDF856BF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AED871-5A1E-42C4-8F99-50A612F94470}"/>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3754559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CD2C4-96F9-41D7-A6CC-7C264C345A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DB93AD-8C21-4B99-B10C-E92EAE6DC5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6234812-7102-4F18-9D26-20027312727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FCBF60-FCDB-49BA-9546-75DFC03519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55007BF-1AE4-4F60-AE55-3E5BA560BFE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FC019D-ABD8-467D-98E5-420010DAB787}"/>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8" name="Footer Placeholder 7">
            <a:extLst>
              <a:ext uri="{FF2B5EF4-FFF2-40B4-BE49-F238E27FC236}">
                <a16:creationId xmlns:a16="http://schemas.microsoft.com/office/drawing/2014/main" id="{29073519-857B-4186-A4D4-C4817807268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ED480BF-1E82-4897-87E3-DE2CCC9E9B37}"/>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1198941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DF182-FFCE-4BED-92C8-6FE9062B8EB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0A3FC1-86BF-479D-B9EF-5C9F75A3E31F}"/>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4" name="Footer Placeholder 3">
            <a:extLst>
              <a:ext uri="{FF2B5EF4-FFF2-40B4-BE49-F238E27FC236}">
                <a16:creationId xmlns:a16="http://schemas.microsoft.com/office/drawing/2014/main" id="{12001759-71D3-40D0-ADE3-0EA81ED170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A5DE18-D8C7-42C8-9A0C-7EDC2C84918D}"/>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2734279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F04E37-9245-4C7F-9BA4-8D25E4AB5454}"/>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3" name="Footer Placeholder 2">
            <a:extLst>
              <a:ext uri="{FF2B5EF4-FFF2-40B4-BE49-F238E27FC236}">
                <a16:creationId xmlns:a16="http://schemas.microsoft.com/office/drawing/2014/main" id="{E4A7DD30-B581-4C8B-8A22-BF2F8DF76A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D8EB0F-BF0A-4C5E-8481-F1D58A9BDB18}"/>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232377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04582-D99A-4F4C-B507-FDA3848364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263C0F-33F7-4F87-B5A1-CF9A1F5729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1B05B2-4CA8-4C05-B3DD-C18721D472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255519B-66C8-45B3-A9B6-DAE072E477EB}"/>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6" name="Footer Placeholder 5">
            <a:extLst>
              <a:ext uri="{FF2B5EF4-FFF2-40B4-BE49-F238E27FC236}">
                <a16:creationId xmlns:a16="http://schemas.microsoft.com/office/drawing/2014/main" id="{D02F31D4-5A4F-42E4-9D4B-148FE42344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BF3AA0-AD11-4E14-A3AD-9B7B6AA5A0F5}"/>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77296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F98F2-8B79-4602-9BE7-FA2E4FB47D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ECF0A9-6F11-4729-AD4F-6E83A808CB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388D1DD-3B65-4DD2-BE58-5FDA9C801D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47AC526-FDC0-4CB5-9A6E-C1499E42FFE6}"/>
              </a:ext>
            </a:extLst>
          </p:cNvPr>
          <p:cNvSpPr>
            <a:spLocks noGrp="1"/>
          </p:cNvSpPr>
          <p:nvPr>
            <p:ph type="dt" sz="half" idx="10"/>
          </p:nvPr>
        </p:nvSpPr>
        <p:spPr/>
        <p:txBody>
          <a:bodyPr/>
          <a:lstStyle/>
          <a:p>
            <a:fld id="{740216B8-AE2D-4EF6-8CAE-A868D74E142C}" type="datetimeFigureOut">
              <a:rPr lang="en-US" smtClean="0"/>
              <a:t>4/27/2026</a:t>
            </a:fld>
            <a:endParaRPr lang="en-US"/>
          </a:p>
        </p:txBody>
      </p:sp>
      <p:sp>
        <p:nvSpPr>
          <p:cNvPr id="6" name="Footer Placeholder 5">
            <a:extLst>
              <a:ext uri="{FF2B5EF4-FFF2-40B4-BE49-F238E27FC236}">
                <a16:creationId xmlns:a16="http://schemas.microsoft.com/office/drawing/2014/main" id="{E7E1CDE4-63DE-4921-820E-F48AE7DEEE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BC7E70-25FE-4F6A-9036-46C92CDAEA3E}"/>
              </a:ext>
            </a:extLst>
          </p:cNvPr>
          <p:cNvSpPr>
            <a:spLocks noGrp="1"/>
          </p:cNvSpPr>
          <p:nvPr>
            <p:ph type="sldNum" sz="quarter" idx="12"/>
          </p:nvPr>
        </p:nvSpPr>
        <p:spPr/>
        <p:txBody>
          <a:bodyPr/>
          <a:lstStyle/>
          <a:p>
            <a:fld id="{9AD46371-6B33-4C35-B805-6761DDD1D92E}" type="slidenum">
              <a:rPr lang="en-US" smtClean="0"/>
              <a:t>‹#›</a:t>
            </a:fld>
            <a:endParaRPr lang="en-US"/>
          </a:p>
        </p:txBody>
      </p:sp>
    </p:spTree>
    <p:extLst>
      <p:ext uri="{BB962C8B-B14F-4D97-AF65-F5344CB8AC3E}">
        <p14:creationId xmlns:p14="http://schemas.microsoft.com/office/powerpoint/2010/main" val="4271418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BFE32D-2157-4BF5-8095-DE8C575599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FE78E9E-443E-4EBE-A596-F34D6946E5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E2232-AACC-4BD4-9363-12FE9551B5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0216B8-AE2D-4EF6-8CAE-A868D74E142C}" type="datetimeFigureOut">
              <a:rPr lang="en-US" smtClean="0"/>
              <a:t>4/27/2026</a:t>
            </a:fld>
            <a:endParaRPr lang="en-US"/>
          </a:p>
        </p:txBody>
      </p:sp>
      <p:sp>
        <p:nvSpPr>
          <p:cNvPr id="5" name="Footer Placeholder 4">
            <a:extLst>
              <a:ext uri="{FF2B5EF4-FFF2-40B4-BE49-F238E27FC236}">
                <a16:creationId xmlns:a16="http://schemas.microsoft.com/office/drawing/2014/main" id="{240FAF12-937B-41C9-ABFB-DB2F5A358C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5131D7F-C472-4C07-AE4C-C802800E78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46371-6B33-4C35-B805-6761DDD1D92E}" type="slidenum">
              <a:rPr lang="en-US" smtClean="0"/>
              <a:t>‹#›</a:t>
            </a:fld>
            <a:endParaRPr lang="en-US"/>
          </a:p>
        </p:txBody>
      </p:sp>
    </p:spTree>
    <p:extLst>
      <p:ext uri="{BB962C8B-B14F-4D97-AF65-F5344CB8AC3E}">
        <p14:creationId xmlns:p14="http://schemas.microsoft.com/office/powerpoint/2010/main" val="2004260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hyperlink" Target="https://www.elpasotexas.gov/ada/"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hyperlink" Target="mailto:DelcampoJM@elpasotexas.gov" TargetMode="External"/><Relationship Id="rId5" Type="http://schemas.microsoft.com/office/2007/relationships/hdphoto" Target="../media/hdphoto1.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308FEB0-78D6-4D61-8492-96BD05FB27FA}"/>
              </a:ext>
            </a:extLst>
          </p:cNvPr>
          <p:cNvSpPr>
            <a:spLocks noGrp="1"/>
          </p:cNvSpPr>
          <p:nvPr>
            <p:ph type="body" sz="quarter" idx="1"/>
          </p:nvPr>
        </p:nvSpPr>
        <p:spPr>
          <a:xfrm>
            <a:off x="3325655" y="4273868"/>
            <a:ext cx="6905700" cy="518189"/>
          </a:xfrm>
        </p:spPr>
        <p:txBody>
          <a:bodyPr/>
          <a:lstStyle/>
          <a:p>
            <a:r>
              <a:rPr lang="en-US" dirty="0">
                <a:latin typeface="Times New Roman" panose="02020603050405020304" pitchFamily="18" charset="0"/>
                <a:cs typeface="Times New Roman" panose="02020603050405020304" pitchFamily="18" charset="0"/>
              </a:rPr>
              <a:t>Department of Community and Human Development</a:t>
            </a:r>
          </a:p>
        </p:txBody>
      </p:sp>
      <p:sp>
        <p:nvSpPr>
          <p:cNvPr id="6" name="Text Placeholder 5">
            <a:extLst>
              <a:ext uri="{FF2B5EF4-FFF2-40B4-BE49-F238E27FC236}">
                <a16:creationId xmlns:a16="http://schemas.microsoft.com/office/drawing/2014/main" id="{406E6E0E-AC73-4D66-9090-AE4EECC69869}"/>
              </a:ext>
            </a:extLst>
          </p:cNvPr>
          <p:cNvSpPr>
            <a:spLocks noGrp="1"/>
          </p:cNvSpPr>
          <p:nvPr>
            <p:ph type="body" sz="quarter" idx="21"/>
          </p:nvPr>
        </p:nvSpPr>
        <p:spPr/>
        <p:txBody>
          <a:bodyPr vert="horz" lIns="91440" tIns="45720" rIns="91440" bIns="45720" rtlCol="0" anchor="t">
            <a:noAutofit/>
          </a:bodyPr>
          <a:lstStyle/>
          <a:p>
            <a:r>
              <a:rPr lang="en-US" dirty="0">
                <a:latin typeface="Times New Roman"/>
                <a:cs typeface="Times New Roman"/>
              </a:rPr>
              <a:t>Office of Title VI and </a:t>
            </a:r>
            <a:r>
              <a:rPr lang="en-US">
                <a:latin typeface="Times New Roman"/>
                <a:cs typeface="Times New Roman"/>
              </a:rPr>
              <a:t>ADA (Accessibility)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lide Number Placeholder 5"/>
          <p:cNvSpPr txBox="1">
            <a:spLocks noGrp="1"/>
          </p:cNvSpPr>
          <p:nvPr>
            <p:ph type="sldNum" sz="quarter" idx="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lang="en-US" sz="45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4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4" name="Title 1"/>
          <p:cNvSpPr txBox="1"/>
          <p:nvPr/>
        </p:nvSpPr>
        <p:spPr>
          <a:xfrm>
            <a:off x="202937" y="201775"/>
            <a:ext cx="11739231" cy="9686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algn="ctr">
              <a:lnSpc>
                <a:spcPct val="90000"/>
              </a:lnSpc>
              <a:defRPr sz="4400">
                <a:solidFill>
                  <a:srgbClr val="FFFFFF"/>
                </a:solidFill>
                <a:latin typeface="Proxima Nova Medium"/>
                <a:ea typeface="Proxima Nova Medium"/>
                <a:cs typeface="Proxima Nova Medium"/>
                <a:sym typeface="Proxima Nova Medium"/>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latin typeface="Arial Black" panose="020B0604020202020204" pitchFamily="34" charset="0"/>
                <a:cs typeface="Arial Black" panose="020B0604020202020204" pitchFamily="34" charset="0"/>
                <a:sym typeface="Proxima Nova Medium"/>
              </a:rPr>
              <a:t>Hub?</a:t>
            </a:r>
          </a:p>
        </p:txBody>
      </p:sp>
      <p:sp>
        <p:nvSpPr>
          <p:cNvPr id="47" name="Rectangle 46">
            <a:extLst>
              <a:ext uri="{FF2B5EF4-FFF2-40B4-BE49-F238E27FC236}">
                <a16:creationId xmlns:a16="http://schemas.microsoft.com/office/drawing/2014/main" id="{69F04BB2-89ED-7947-89A9-5A1356123A33}"/>
              </a:ext>
            </a:extLst>
          </p:cNvPr>
          <p:cNvSpPr/>
          <p:nvPr/>
        </p:nvSpPr>
        <p:spPr>
          <a:xfrm>
            <a:off x="574368" y="308895"/>
            <a:ext cx="11051488" cy="861774"/>
          </a:xfrm>
          <a:prstGeom prst="rect">
            <a:avLst/>
          </a:prstGeom>
        </p:spPr>
        <p:txBody>
          <a:bodyPr wrap="none" lIns="91440" tIns="45720" rIns="91440" bIns="45720" anchor="t">
            <a:spAutoFit/>
          </a:bodyPr>
          <a:lstStyle/>
          <a:p>
            <a:pPr algn="ctr"/>
            <a:r>
              <a:rPr lang="en-US" sz="5000" b="1">
                <a:solidFill>
                  <a:prstClr val="white"/>
                </a:solidFill>
                <a:latin typeface="Times New Roman"/>
                <a:cs typeface="Times New Roman"/>
              </a:rPr>
              <a:t>Office of Title VI and ADA Accessibility</a:t>
            </a:r>
            <a:endParaRPr lang="en-US" sz="5000" b="1" i="0" u="none" strike="noStrike" kern="1200" cap="none" spc="0" normalizeH="0" baseline="0" noProof="0">
              <a:ln>
                <a:noFill/>
              </a:ln>
              <a:solidFill>
                <a:prstClr val="white"/>
              </a:solidFill>
              <a:effectLst/>
              <a:uLnTx/>
              <a:uFillTx/>
              <a:latin typeface="Times New Roman"/>
              <a:cs typeface="Times New Roman"/>
            </a:endParaRPr>
          </a:p>
        </p:txBody>
      </p:sp>
      <p:sp>
        <p:nvSpPr>
          <p:cNvPr id="2" name="TextBox 1">
            <a:extLst>
              <a:ext uri="{FF2B5EF4-FFF2-40B4-BE49-F238E27FC236}">
                <a16:creationId xmlns:a16="http://schemas.microsoft.com/office/drawing/2014/main" id="{847DB154-B7A3-77BD-913D-FE2E0080C1EF}"/>
              </a:ext>
            </a:extLst>
          </p:cNvPr>
          <p:cNvSpPr txBox="1"/>
          <p:nvPr/>
        </p:nvSpPr>
        <p:spPr>
          <a:xfrm>
            <a:off x="819637" y="2216637"/>
            <a:ext cx="10496280"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i="1" dirty="0">
                <a:latin typeface="Arial"/>
                <a:ea typeface="Tinos"/>
                <a:cs typeface="Arial"/>
              </a:rPr>
              <a:t>Committed to ensuring accessibility and nondiscrimination across all City of El Paso programs, services, and facilities by upholding commitments under Title VI of the Civil Rights Act and</a:t>
            </a:r>
            <a:r>
              <a:rPr lang="en-US" sz="3200" i="1">
                <a:latin typeface="Arial"/>
                <a:ea typeface="Tinos"/>
                <a:cs typeface="Arial"/>
              </a:rPr>
              <a:t> Title II of the ADA.</a:t>
            </a:r>
            <a:endParaRPr lang="en-US" sz="3200">
              <a:latin typeface="Arial"/>
              <a:ea typeface="Calibri" panose="020F0502020204030204"/>
              <a:cs typeface="Arial"/>
            </a:endParaRPr>
          </a:p>
          <a:p>
            <a:pPr algn="ctr"/>
            <a:endParaRPr lang="en-US" sz="2400"/>
          </a:p>
        </p:txBody>
      </p:sp>
    </p:spTree>
    <p:extLst>
      <p:ext uri="{BB962C8B-B14F-4D97-AF65-F5344CB8AC3E}">
        <p14:creationId xmlns:p14="http://schemas.microsoft.com/office/powerpoint/2010/main" val="213047480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17073-3FC3-E51C-180C-4FB942760076}"/>
            </a:ext>
          </a:extLst>
        </p:cNvPr>
        <p:cNvGrpSpPr/>
        <p:nvPr/>
      </p:nvGrpSpPr>
      <p:grpSpPr>
        <a:xfrm>
          <a:off x="0" y="0"/>
          <a:ext cx="0" cy="0"/>
          <a:chOff x="0" y="0"/>
          <a:chExt cx="0" cy="0"/>
        </a:xfrm>
      </p:grpSpPr>
      <p:sp>
        <p:nvSpPr>
          <p:cNvPr id="220" name="Slide Number Placeholder 5">
            <a:extLst>
              <a:ext uri="{FF2B5EF4-FFF2-40B4-BE49-F238E27FC236}">
                <a16:creationId xmlns:a16="http://schemas.microsoft.com/office/drawing/2014/main" id="{35938FEF-FAF0-05DA-BB1B-FE2029366533}"/>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sz="45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sz="45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endParaRPr>
          </a:p>
        </p:txBody>
      </p:sp>
      <p:sp>
        <p:nvSpPr>
          <p:cNvPr id="6" name="Rounded Rectangle 4">
            <a:extLst>
              <a:ext uri="{FF2B5EF4-FFF2-40B4-BE49-F238E27FC236}">
                <a16:creationId xmlns:a16="http://schemas.microsoft.com/office/drawing/2014/main" id="{6A108FDC-C011-C4D8-4E88-F3CFD6BCB5C0}"/>
              </a:ext>
            </a:extLst>
          </p:cNvPr>
          <p:cNvSpPr/>
          <p:nvPr/>
        </p:nvSpPr>
        <p:spPr>
          <a:xfrm>
            <a:off x="624500" y="934478"/>
            <a:ext cx="10507836" cy="783193"/>
          </a:xfrm>
          <a:prstGeom prst="roundRect">
            <a:avLst/>
          </a:prstGeom>
          <a:ln w="28575">
            <a:solidFill>
              <a:srgbClr val="E58C09"/>
            </a:solidFill>
            <a:prstDash val="sysDot"/>
          </a:ln>
        </p:spPr>
        <p:txBody>
          <a:bodyPr wrap="square" lIns="91440" tIns="45720" rIns="91440" bIns="45720" anchor="t">
            <a:spAutoFit/>
          </a:bodyPr>
          <a:lstStyle/>
          <a:p>
            <a:pPr algn="ctr">
              <a:defRPr/>
            </a:pPr>
            <a:r>
              <a:rPr lang="en-US" sz="4000" b="1">
                <a:solidFill>
                  <a:srgbClr val="1A2657"/>
                </a:solidFill>
                <a:latin typeface="Times New Roman"/>
                <a:cs typeface="Times New Roman"/>
              </a:rPr>
              <a:t>Roles and Responsibilities</a:t>
            </a:r>
            <a:endParaRPr lang="en-US" sz="4000" b="1" i="0" u="none" strike="noStrike" kern="1200" cap="none" spc="0" normalizeH="0" baseline="0" noProof="0">
              <a:ln>
                <a:noFill/>
              </a:ln>
              <a:solidFill>
                <a:srgbClr val="1A2657"/>
              </a:solidFill>
              <a:effectLst/>
              <a:uLnTx/>
              <a:uFillTx/>
              <a:latin typeface="Times New Roman"/>
              <a:cs typeface="Times New Roman"/>
            </a:endParaRPr>
          </a:p>
        </p:txBody>
      </p:sp>
      <p:sp>
        <p:nvSpPr>
          <p:cNvPr id="5" name="TextBox 4">
            <a:extLst>
              <a:ext uri="{FF2B5EF4-FFF2-40B4-BE49-F238E27FC236}">
                <a16:creationId xmlns:a16="http://schemas.microsoft.com/office/drawing/2014/main" id="{4BBB6709-67EF-B246-0EED-59FE648EE29C}"/>
              </a:ext>
            </a:extLst>
          </p:cNvPr>
          <p:cNvSpPr txBox="1"/>
          <p:nvPr/>
        </p:nvSpPr>
        <p:spPr>
          <a:xfrm>
            <a:off x="900982" y="2077529"/>
            <a:ext cx="4666605"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a:latin typeface="Arial"/>
                <a:cs typeface="Arial"/>
              </a:rPr>
              <a:t>Title VI</a:t>
            </a:r>
            <a:endParaRPr lang="en-US" sz="2800" b="1" dirty="0">
              <a:latin typeface="Arial"/>
              <a:cs typeface="Arial"/>
            </a:endParaRPr>
          </a:p>
          <a:p>
            <a:pPr marL="285750" indent="-285750">
              <a:buFont typeface="Wingdings"/>
              <a:buChar char="Ø"/>
            </a:pPr>
            <a:r>
              <a:rPr lang="en-US" sz="2600">
                <a:latin typeface="Arial"/>
                <a:cs typeface="Arial"/>
              </a:rPr>
              <a:t>Training and Outreach</a:t>
            </a:r>
            <a:endParaRPr lang="en-US" sz="2600">
              <a:latin typeface="Arial"/>
              <a:ea typeface="Calibri" panose="020F0502020204030204"/>
              <a:cs typeface="Arial"/>
            </a:endParaRPr>
          </a:p>
          <a:p>
            <a:pPr marL="285750" indent="-285750">
              <a:buFont typeface="Wingdings"/>
              <a:buChar char="Ø"/>
            </a:pPr>
            <a:r>
              <a:rPr lang="en-US" sz="2600">
                <a:latin typeface="Arial"/>
                <a:ea typeface="Calibri" panose="020F0502020204030204"/>
                <a:cs typeface="Arial"/>
              </a:rPr>
              <a:t>Policies and Procedures </a:t>
            </a:r>
          </a:p>
          <a:p>
            <a:pPr marL="285750" indent="-285750">
              <a:buFont typeface="Wingdings"/>
              <a:buChar char="Ø"/>
            </a:pPr>
            <a:r>
              <a:rPr lang="en-US" sz="2600">
                <a:latin typeface="Arial"/>
                <a:ea typeface="Calibri" panose="020F0502020204030204"/>
                <a:cs typeface="Arial"/>
              </a:rPr>
              <a:t>Subrecipient Compliant Assessment Tool (SCAT) TXDOT</a:t>
            </a:r>
          </a:p>
          <a:p>
            <a:pPr marL="742950" lvl="1" indent="-285750">
              <a:buFont typeface="Arial"/>
              <a:buChar char="•"/>
            </a:pPr>
            <a:r>
              <a:rPr lang="en-US" sz="2600">
                <a:latin typeface="Arial"/>
                <a:ea typeface="Calibri" panose="020F0502020204030204"/>
                <a:cs typeface="Arial"/>
              </a:rPr>
              <a:t>Annual Reporting and Data Collection </a:t>
            </a:r>
          </a:p>
          <a:p>
            <a:pPr marL="285750" indent="-285750">
              <a:buFont typeface="Wingdings"/>
              <a:buChar char="Ø"/>
            </a:pPr>
            <a:r>
              <a:rPr lang="en-US" sz="2600">
                <a:latin typeface="Arial"/>
                <a:ea typeface="Calibri" panose="020F0502020204030204"/>
                <a:cs typeface="Arial"/>
              </a:rPr>
              <a:t>Grievance Process</a:t>
            </a:r>
          </a:p>
          <a:p>
            <a:pPr algn="ctr"/>
            <a:endParaRPr lang="en-US" sz="2600" dirty="0">
              <a:latin typeface="Calibri" panose="020F0502020204030204"/>
              <a:ea typeface="Calibri" panose="020F0502020204030204"/>
              <a:cs typeface="Calibri" panose="020F0502020204030204"/>
            </a:endParaRPr>
          </a:p>
        </p:txBody>
      </p:sp>
      <p:sp>
        <p:nvSpPr>
          <p:cNvPr id="2" name="TextBox 1">
            <a:extLst>
              <a:ext uri="{FF2B5EF4-FFF2-40B4-BE49-F238E27FC236}">
                <a16:creationId xmlns:a16="http://schemas.microsoft.com/office/drawing/2014/main" id="{245D8D1E-AB33-9212-A849-1CB151715DD6}"/>
              </a:ext>
            </a:extLst>
          </p:cNvPr>
          <p:cNvSpPr txBox="1"/>
          <p:nvPr/>
        </p:nvSpPr>
        <p:spPr>
          <a:xfrm>
            <a:off x="5877500" y="2077529"/>
            <a:ext cx="4666605"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a:latin typeface="Arial"/>
                <a:cs typeface="Arial"/>
              </a:rPr>
              <a:t>ADA (Accessibility)</a:t>
            </a:r>
            <a:endParaRPr lang="en-US" sz="2800" b="1" dirty="0">
              <a:latin typeface="Arial"/>
              <a:cs typeface="Arial"/>
            </a:endParaRPr>
          </a:p>
          <a:p>
            <a:pPr marL="285750" indent="-285750">
              <a:buFont typeface="Wingdings"/>
              <a:buChar char="Ø"/>
            </a:pPr>
            <a:r>
              <a:rPr lang="en-US" sz="2600">
                <a:latin typeface="Arial"/>
                <a:cs typeface="Arial"/>
              </a:rPr>
              <a:t>Training and Outreach</a:t>
            </a:r>
            <a:endParaRPr lang="en-US" sz="2600">
              <a:latin typeface="Arial"/>
              <a:ea typeface="Calibri" panose="020F0502020204030204"/>
              <a:cs typeface="Arial"/>
            </a:endParaRPr>
          </a:p>
          <a:p>
            <a:pPr marL="285750" indent="-285750">
              <a:buFont typeface="Wingdings"/>
              <a:buChar char="Ø"/>
            </a:pPr>
            <a:r>
              <a:rPr lang="en-US" sz="2600">
                <a:latin typeface="Arial"/>
                <a:ea typeface="Calibri" panose="020F0502020204030204"/>
                <a:cs typeface="Arial"/>
              </a:rPr>
              <a:t>Policies and Procedures </a:t>
            </a:r>
          </a:p>
          <a:p>
            <a:pPr marL="285750" indent="-285750">
              <a:buFont typeface="Wingdings"/>
              <a:buChar char="Ø"/>
            </a:pPr>
            <a:r>
              <a:rPr lang="en-US" sz="2600">
                <a:latin typeface="Arial"/>
                <a:ea typeface="Calibri" panose="020F0502020204030204"/>
                <a:cs typeface="Arial"/>
              </a:rPr>
              <a:t>Transition Plan</a:t>
            </a:r>
            <a:endParaRPr lang="en-US" sz="2600" dirty="0">
              <a:latin typeface="Arial"/>
              <a:ea typeface="Calibri" panose="020F0502020204030204"/>
              <a:cs typeface="Arial"/>
            </a:endParaRPr>
          </a:p>
          <a:p>
            <a:pPr marL="285750" indent="-285750">
              <a:buFont typeface="Wingdings"/>
              <a:buChar char="Ø"/>
            </a:pPr>
            <a:r>
              <a:rPr lang="en-US" sz="2600">
                <a:latin typeface="Arial"/>
                <a:ea typeface="Calibri" panose="020F0502020204030204"/>
                <a:cs typeface="Arial"/>
              </a:rPr>
              <a:t>Grievance Process</a:t>
            </a:r>
          </a:p>
          <a:p>
            <a:pPr marL="285750" indent="-285750">
              <a:buFont typeface="Wingdings"/>
              <a:buChar char="Ø"/>
            </a:pPr>
            <a:r>
              <a:rPr lang="en-US" sz="2600">
                <a:latin typeface="Arial"/>
                <a:ea typeface="Calibri" panose="020F0502020204030204"/>
                <a:cs typeface="Arial"/>
              </a:rPr>
              <a:t>ADA Accessibility Improvement Program</a:t>
            </a:r>
            <a:endParaRPr lang="en-US" sz="2600" dirty="0">
              <a:latin typeface="Arial"/>
              <a:ea typeface="Calibri" panose="020F0502020204030204"/>
              <a:cs typeface="Arial"/>
            </a:endParaRPr>
          </a:p>
          <a:p>
            <a:pPr algn="ctr"/>
            <a:endParaRPr lang="en-US" sz="2600" dirty="0">
              <a:latin typeface="Calibri" panose="020F0502020204030204"/>
              <a:ea typeface="Calibri" panose="020F0502020204030204"/>
              <a:cs typeface="Calibri" panose="020F0502020204030204"/>
            </a:endParaRPr>
          </a:p>
        </p:txBody>
      </p:sp>
    </p:spTree>
    <p:extLst>
      <p:ext uri="{BB962C8B-B14F-4D97-AF65-F5344CB8AC3E}">
        <p14:creationId xmlns:p14="http://schemas.microsoft.com/office/powerpoint/2010/main" val="149328669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2EAC925-2583-380A-0313-9E495314D952}"/>
              </a:ext>
            </a:extLst>
          </p:cNvPr>
          <p:cNvSpPr>
            <a:spLocks noGrp="1"/>
          </p:cNvSpPr>
          <p:nvPr>
            <p:ph type="title"/>
          </p:nvPr>
        </p:nvSpPr>
        <p:spPr>
          <a:xfrm>
            <a:off x="827690" y="458697"/>
            <a:ext cx="9892861" cy="1514388"/>
          </a:xfrm>
        </p:spPr>
        <p:txBody>
          <a:bodyPr anchor="t"/>
          <a:lstStyle/>
          <a:p>
            <a:pPr algn="ctr"/>
            <a:r>
              <a:rPr lang="en-US">
                <a:latin typeface="Times New Roman" panose="02020603050405020304" pitchFamily="18" charset="0"/>
                <a:cs typeface="Times New Roman" panose="02020603050405020304" pitchFamily="18" charset="0"/>
              </a:rPr>
              <a:t>ADA Accessibility Improvement Program</a:t>
            </a:r>
            <a:endParaRPr lang="en-US" sz="5000">
              <a:latin typeface="Times New Roman" panose="02020603050405020304" pitchFamily="18" charset="0"/>
              <a:cs typeface="Times New Roman" panose="02020603050405020304" pitchFamily="18" charset="0"/>
            </a:endParaRPr>
          </a:p>
        </p:txBody>
      </p:sp>
      <p:sp>
        <p:nvSpPr>
          <p:cNvPr id="220"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sz="45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sz="4500" b="0" i="0" u="none" strike="noStrike" kern="1200" cap="none" spc="0" normalizeH="0" baseline="0" noProof="0">
              <a:ln>
                <a:noFill/>
              </a:ln>
              <a:solidFill>
                <a:prstClr val="black">
                  <a:lumMod val="65000"/>
                  <a:lumOff val="35000"/>
                </a:prstClr>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E6469FC-B401-B892-FCCD-C4B8E60023AD}"/>
              </a:ext>
            </a:extLst>
          </p:cNvPr>
          <p:cNvSpPr txBox="1"/>
          <p:nvPr/>
        </p:nvSpPr>
        <p:spPr>
          <a:xfrm>
            <a:off x="1148833" y="2565320"/>
            <a:ext cx="4989908"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Wingdings"/>
              <a:buChar char="Ø"/>
            </a:pPr>
            <a:r>
              <a:rPr lang="en-US" sz="2400">
                <a:ea typeface="Calibri"/>
                <a:cs typeface="Calibri"/>
              </a:rPr>
              <a:t>Small sidewalk gaps</a:t>
            </a:r>
            <a:endParaRPr lang="en-US"/>
          </a:p>
          <a:p>
            <a:pPr marL="342900" indent="-342900">
              <a:buFont typeface="Wingdings"/>
              <a:buChar char="Ø"/>
            </a:pPr>
            <a:r>
              <a:rPr lang="en-US" sz="2400">
                <a:ea typeface="Calibri"/>
                <a:cs typeface="Calibri"/>
              </a:rPr>
              <a:t>Curb ramps</a:t>
            </a:r>
          </a:p>
          <a:p>
            <a:pPr marL="342900" indent="-342900">
              <a:buFont typeface="Wingdings"/>
              <a:buChar char="Ø"/>
            </a:pPr>
            <a:r>
              <a:rPr lang="en-US" sz="2400">
                <a:ea typeface="Calibri"/>
                <a:cs typeface="Calibri"/>
              </a:rPr>
              <a:t>Improvements in City property</a:t>
            </a:r>
          </a:p>
          <a:p>
            <a:endParaRPr lang="en-US">
              <a:ea typeface="Calibri"/>
              <a:cs typeface="Calibri"/>
            </a:endParaRPr>
          </a:p>
        </p:txBody>
      </p:sp>
      <p:pic>
        <p:nvPicPr>
          <p:cNvPr id="5" name="Picture 4">
            <a:extLst>
              <a:ext uri="{FF2B5EF4-FFF2-40B4-BE49-F238E27FC236}">
                <a16:creationId xmlns:a16="http://schemas.microsoft.com/office/drawing/2014/main" id="{095FE69C-16D1-A39E-1352-1887C140FD43}"/>
              </a:ext>
            </a:extLst>
          </p:cNvPr>
          <p:cNvPicPr>
            <a:picLocks noChangeAspect="1"/>
          </p:cNvPicPr>
          <p:nvPr/>
        </p:nvPicPr>
        <p:blipFill>
          <a:blip r:embed="rId3"/>
          <a:stretch>
            <a:fillRect/>
          </a:stretch>
        </p:blipFill>
        <p:spPr>
          <a:xfrm>
            <a:off x="7138359" y="3177396"/>
            <a:ext cx="2386642" cy="2242870"/>
          </a:xfrm>
          <a:prstGeom prst="rect">
            <a:avLst/>
          </a:prstGeom>
        </p:spPr>
      </p:pic>
      <p:sp>
        <p:nvSpPr>
          <p:cNvPr id="9" name="Rounded Rectangle 4">
            <a:extLst>
              <a:ext uri="{FF2B5EF4-FFF2-40B4-BE49-F238E27FC236}">
                <a16:creationId xmlns:a16="http://schemas.microsoft.com/office/drawing/2014/main" id="{1383EACB-D8A1-42BF-281A-43F72F97C96A}"/>
              </a:ext>
            </a:extLst>
          </p:cNvPr>
          <p:cNvSpPr/>
          <p:nvPr/>
        </p:nvSpPr>
        <p:spPr>
          <a:xfrm>
            <a:off x="831215" y="1891515"/>
            <a:ext cx="2855438" cy="510778"/>
          </a:xfrm>
          <a:prstGeom prst="roundRect">
            <a:avLst/>
          </a:prstGeom>
          <a:ln w="28575">
            <a:solidFill>
              <a:srgbClr val="E58C09"/>
            </a:solidFill>
            <a:prstDash val="sysDot"/>
          </a:ln>
        </p:spPr>
        <p:txBody>
          <a:bodyPr wrap="square" lIns="91440" tIns="45720" rIns="91440" bIns="45720" anchor="t">
            <a:spAutoFit/>
          </a:bodyPr>
          <a:lstStyle/>
          <a:p>
            <a:pPr algn="ctr">
              <a:defRPr/>
            </a:pPr>
            <a:r>
              <a:rPr lang="en-US" sz="2400" b="1">
                <a:solidFill>
                  <a:srgbClr val="1A2657"/>
                </a:solidFill>
                <a:latin typeface="Times New Roman"/>
                <a:cs typeface="Times New Roman"/>
              </a:rPr>
              <a:t>Eligible Projects</a:t>
            </a:r>
            <a:endParaRPr kumimoji="0" lang="en-US" sz="2400" b="1" i="0" u="none" strike="noStrike" kern="1200" cap="none" spc="0" normalizeH="0" baseline="0" noProof="0">
              <a:ln>
                <a:noFill/>
              </a:ln>
              <a:solidFill>
                <a:srgbClr val="1A2657"/>
              </a:solidFill>
              <a:effectLst/>
              <a:uLnTx/>
              <a:uFillTx/>
              <a:latin typeface="Times New Roman" panose="02020603050405020304" pitchFamily="18" charset="0"/>
              <a:cs typeface="Times New Roman" panose="02020603050405020304" pitchFamily="18" charset="0"/>
            </a:endParaRPr>
          </a:p>
        </p:txBody>
      </p:sp>
      <p:sp>
        <p:nvSpPr>
          <p:cNvPr id="10" name="Rounded Rectangle 4">
            <a:extLst>
              <a:ext uri="{FF2B5EF4-FFF2-40B4-BE49-F238E27FC236}">
                <a16:creationId xmlns:a16="http://schemas.microsoft.com/office/drawing/2014/main" id="{9AA8E9C3-7B4F-CC4F-85BF-923417174F7D}"/>
              </a:ext>
            </a:extLst>
          </p:cNvPr>
          <p:cNvSpPr/>
          <p:nvPr/>
        </p:nvSpPr>
        <p:spPr>
          <a:xfrm>
            <a:off x="6934520" y="1961515"/>
            <a:ext cx="2797929" cy="919401"/>
          </a:xfrm>
          <a:prstGeom prst="roundRect">
            <a:avLst/>
          </a:prstGeom>
          <a:ln w="28575">
            <a:solidFill>
              <a:srgbClr val="E58C09"/>
            </a:solidFill>
            <a:prstDash val="sysDot"/>
          </a:ln>
        </p:spPr>
        <p:txBody>
          <a:bodyPr wrap="square" lIns="91440" tIns="45720" rIns="91440" bIns="45720" anchor="t">
            <a:spAutoFit/>
          </a:bodyPr>
          <a:lstStyle/>
          <a:p>
            <a:pPr algn="ctr">
              <a:defRPr/>
            </a:pPr>
            <a:r>
              <a:rPr lang="en-US" sz="2400" b="1" dirty="0">
                <a:solidFill>
                  <a:srgbClr val="1A2657"/>
                </a:solidFill>
                <a:latin typeface="Times New Roman"/>
                <a:cs typeface="Times New Roman"/>
              </a:rPr>
              <a:t>Scan to Access </a:t>
            </a:r>
            <a:r>
              <a:rPr lang="en-US" sz="2400" b="1">
                <a:solidFill>
                  <a:srgbClr val="1A2657"/>
                </a:solidFill>
                <a:latin typeface="Times New Roman"/>
                <a:cs typeface="Times New Roman"/>
              </a:rPr>
              <a:t>the Request </a:t>
            </a:r>
            <a:r>
              <a:rPr lang="en-US" sz="2400" b="1" dirty="0">
                <a:solidFill>
                  <a:srgbClr val="1A2657"/>
                </a:solidFill>
                <a:latin typeface="Times New Roman"/>
                <a:cs typeface="Times New Roman"/>
              </a:rPr>
              <a:t>Form:</a:t>
            </a:r>
            <a:endParaRPr lang="en-US" dirty="0"/>
          </a:p>
        </p:txBody>
      </p:sp>
      <p:sp>
        <p:nvSpPr>
          <p:cNvPr id="7" name="Rounded Rectangle 4">
            <a:extLst>
              <a:ext uri="{FF2B5EF4-FFF2-40B4-BE49-F238E27FC236}">
                <a16:creationId xmlns:a16="http://schemas.microsoft.com/office/drawing/2014/main" id="{ED5FF1EC-B624-FBA8-D7F2-C08DF1DF3B6A}"/>
              </a:ext>
            </a:extLst>
          </p:cNvPr>
          <p:cNvSpPr/>
          <p:nvPr/>
        </p:nvSpPr>
        <p:spPr>
          <a:xfrm>
            <a:off x="831214" y="3790268"/>
            <a:ext cx="2855438" cy="510778"/>
          </a:xfrm>
          <a:prstGeom prst="roundRect">
            <a:avLst/>
          </a:prstGeom>
          <a:ln w="28575">
            <a:solidFill>
              <a:srgbClr val="E58C09"/>
            </a:solidFill>
            <a:prstDash val="sysDot"/>
          </a:ln>
        </p:spPr>
        <p:txBody>
          <a:bodyPr wrap="square" lIns="91440" tIns="45720" rIns="91440" bIns="45720" anchor="t">
            <a:spAutoFit/>
          </a:bodyPr>
          <a:lstStyle/>
          <a:p>
            <a:pPr algn="ctr">
              <a:defRPr/>
            </a:pPr>
            <a:r>
              <a:rPr lang="en-US" sz="2400" b="1">
                <a:solidFill>
                  <a:srgbClr val="1A2657"/>
                </a:solidFill>
                <a:latin typeface="Times New Roman"/>
                <a:cs typeface="Times New Roman"/>
              </a:rPr>
              <a:t>Ineligible Projects</a:t>
            </a:r>
            <a:endParaRPr kumimoji="0" lang="en-US" sz="2400" b="1" i="0" u="none" strike="noStrike" kern="1200" cap="none" spc="0" normalizeH="0" baseline="0" noProof="0">
              <a:ln>
                <a:noFill/>
              </a:ln>
              <a:solidFill>
                <a:srgbClr val="1A2657"/>
              </a:solidFill>
              <a:effectLst/>
              <a:uLnTx/>
              <a:uFillTx/>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B29D141-D053-3CF6-D447-D24F4E85D017}"/>
              </a:ext>
            </a:extLst>
          </p:cNvPr>
          <p:cNvSpPr txBox="1"/>
          <p:nvPr/>
        </p:nvSpPr>
        <p:spPr>
          <a:xfrm>
            <a:off x="1105701" y="4405621"/>
            <a:ext cx="4989908"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Wingdings"/>
              <a:buChar char="Ø"/>
            </a:pPr>
            <a:r>
              <a:rPr lang="en-US" sz="2400">
                <a:ea typeface="Calibri"/>
                <a:cs typeface="Calibri"/>
              </a:rPr>
              <a:t>Sidewalk obstruction</a:t>
            </a:r>
          </a:p>
          <a:p>
            <a:pPr marL="342900" indent="-342900">
              <a:buFont typeface="Wingdings"/>
              <a:buChar char="Ø"/>
            </a:pPr>
            <a:r>
              <a:rPr lang="en-US" sz="2400">
                <a:ea typeface="Calibri"/>
                <a:cs typeface="Calibri"/>
              </a:rPr>
              <a:t>Non city owned property</a:t>
            </a:r>
          </a:p>
          <a:p>
            <a:pPr marL="342900" indent="-342900">
              <a:buFont typeface="Wingdings"/>
              <a:buChar char="Ø"/>
            </a:pPr>
            <a:r>
              <a:rPr lang="en-US" sz="2400">
                <a:ea typeface="Calibri"/>
                <a:cs typeface="Calibri"/>
              </a:rPr>
              <a:t>Large scale requests</a:t>
            </a:r>
          </a:p>
          <a:p>
            <a:endParaRPr lang="en-US">
              <a:ea typeface="Calibri"/>
              <a:cs typeface="Calibri"/>
            </a:endParaRPr>
          </a:p>
        </p:txBody>
      </p:sp>
    </p:spTree>
    <p:extLst>
      <p:ext uri="{BB962C8B-B14F-4D97-AF65-F5344CB8AC3E}">
        <p14:creationId xmlns:p14="http://schemas.microsoft.com/office/powerpoint/2010/main" val="41623622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A3D6635-E75A-874E-AA78-E751A2BA3372}"/>
              </a:ext>
            </a:extLst>
          </p:cNvPr>
          <p:cNvSpPr/>
          <p:nvPr/>
        </p:nvSpPr>
        <p:spPr>
          <a:xfrm>
            <a:off x="12030" y="15679"/>
            <a:ext cx="12192001"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B5F084F-6783-AA4F-8BFA-6EF5BDA26932}"/>
              </a:ext>
            </a:extLst>
          </p:cNvPr>
          <p:cNvPicPr>
            <a:picLocks noChangeAspect="1"/>
          </p:cNvPicPr>
          <p:nvPr/>
        </p:nvPicPr>
        <p:blipFill>
          <a:blip r:embed="rId3">
            <a:alphaModFix amt="50000"/>
          </a:blip>
          <a:srcRect t="9033" b="9033"/>
          <a:stretch/>
        </p:blipFill>
        <p:spPr>
          <a:xfrm>
            <a:off x="-12031" y="15679"/>
            <a:ext cx="12192001" cy="6858000"/>
          </a:xfrm>
          <a:prstGeom prst="rect">
            <a:avLst/>
          </a:prstGeom>
        </p:spPr>
      </p:pic>
      <p:pic>
        <p:nvPicPr>
          <p:cNvPr id="11" name="Picture 10" descr="Logo&#10;&#10;Description automatically generated">
            <a:extLst>
              <a:ext uri="{FF2B5EF4-FFF2-40B4-BE49-F238E27FC236}">
                <a16:creationId xmlns:a16="http://schemas.microsoft.com/office/drawing/2014/main" id="{4413623E-3B02-9648-90DF-ACE9165509C9}"/>
              </a:ext>
            </a:extLst>
          </p:cNvPr>
          <p:cNvPicPr>
            <a:picLocks noChangeAspect="1"/>
          </p:cNvPicPr>
          <p:nvPr/>
        </p:nvPicPr>
        <p:blipFill rotWithShape="1">
          <a:blip r:embed="rId4">
            <a:alphaModFix amt="70000"/>
            <a:extLst>
              <a:ext uri="{BEBA8EAE-BF5A-486C-A8C5-ECC9F3942E4B}">
                <a14:imgProps xmlns:a14="http://schemas.microsoft.com/office/drawing/2010/main">
                  <a14:imgLayer r:embed="rId5">
                    <a14:imgEffect>
                      <a14:backgroundRemoval t="21102" b="65215" l="50689" r="94936">
                        <a14:foregroundMark x1="61750" y1="21146" x2="61750" y2="21146"/>
                        <a14:foregroundMark x1="52954" y1="40560" x2="52954" y2="40560"/>
                        <a14:foregroundMark x1="50689" y1="40249" x2="50689" y2="40249"/>
                        <a14:foregroundMark x1="73967" y1="62950" x2="73967" y2="62950"/>
                        <a14:foregroundMark x1="75300" y1="64993" x2="75300" y2="64993"/>
                        <a14:foregroundMark x1="75611" y1="65215" x2="75611" y2="65215"/>
                      </a14:backgroundRemoval>
                    </a14:imgEffect>
                  </a14:imgLayer>
                </a14:imgProps>
              </a:ext>
            </a:extLst>
          </a:blip>
          <a:srcRect l="50626" t="21768" b="34188"/>
          <a:stretch/>
        </p:blipFill>
        <p:spPr>
          <a:xfrm>
            <a:off x="0" y="15679"/>
            <a:ext cx="7687818" cy="6858000"/>
          </a:xfrm>
          <a:prstGeom prst="rect">
            <a:avLst/>
          </a:prstGeom>
        </p:spPr>
      </p:pic>
      <p:sp>
        <p:nvSpPr>
          <p:cNvPr id="12" name="Rounded Rectangle 11">
            <a:extLst>
              <a:ext uri="{FF2B5EF4-FFF2-40B4-BE49-F238E27FC236}">
                <a16:creationId xmlns:a16="http://schemas.microsoft.com/office/drawing/2014/main" id="{F6780254-0790-694A-9AC1-7A6B8208FBB3}"/>
              </a:ext>
            </a:extLst>
          </p:cNvPr>
          <p:cNvSpPr/>
          <p:nvPr/>
        </p:nvSpPr>
        <p:spPr>
          <a:xfrm>
            <a:off x="5024404" y="3573710"/>
            <a:ext cx="6637774" cy="2989780"/>
          </a:xfrm>
          <a:prstGeom prst="roundRect">
            <a:avLst/>
          </a:prstGeom>
          <a:solidFill>
            <a:srgbClr val="000000">
              <a:alpha val="61569"/>
            </a:srgbClr>
          </a:solidFill>
          <a:ln w="28575">
            <a:solidFill>
              <a:srgbClr val="FEA40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30E1E92-9C20-2448-A40E-983833438231}"/>
              </a:ext>
            </a:extLst>
          </p:cNvPr>
          <p:cNvSpPr txBox="1"/>
          <p:nvPr/>
        </p:nvSpPr>
        <p:spPr>
          <a:xfrm>
            <a:off x="5442000" y="3775169"/>
            <a:ext cx="6233901" cy="2816156"/>
          </a:xfrm>
          <a:prstGeom prst="rect">
            <a:avLst/>
          </a:prstGeom>
          <a:noFill/>
        </p:spPr>
        <p:txBody>
          <a:bodyPr wrap="square" lIns="91440" tIns="45720" rIns="91440" bIns="45720" rtlCol="0" anchor="t">
            <a:spAutoFit/>
          </a:bodyPr>
          <a:lstStyle/>
          <a:p>
            <a:pPr>
              <a:spcAft>
                <a:spcPts val="600"/>
              </a:spcAft>
            </a:pPr>
            <a:r>
              <a:rPr lang="en-US" sz="2400" b="1">
                <a:solidFill>
                  <a:schemeClr val="bg1"/>
                </a:solidFill>
                <a:latin typeface="Times New Roman"/>
                <a:cs typeface="Times New Roman"/>
              </a:rPr>
              <a:t>Julia Del Campo </a:t>
            </a:r>
            <a:endParaRPr lang="en-US" sz="2400">
              <a:solidFill>
                <a:schemeClr val="bg1"/>
              </a:solidFill>
              <a:latin typeface="Times New Roman"/>
              <a:cs typeface="Times New Roman"/>
            </a:endParaRPr>
          </a:p>
          <a:p>
            <a:pPr>
              <a:spcAft>
                <a:spcPts val="600"/>
              </a:spcAft>
            </a:pPr>
            <a:r>
              <a:rPr lang="en-US" sz="2400" b="1">
                <a:solidFill>
                  <a:schemeClr val="bg1"/>
                </a:solidFill>
                <a:latin typeface="Times New Roman"/>
                <a:cs typeface="Times New Roman"/>
              </a:rPr>
              <a:t>      Title VI Compliance Coordinator</a:t>
            </a:r>
            <a:endParaRPr lang="en-US" sz="2400">
              <a:solidFill>
                <a:schemeClr val="bg1"/>
              </a:solidFill>
              <a:latin typeface="Times New Roman"/>
              <a:cs typeface="Times New Roman"/>
            </a:endParaRPr>
          </a:p>
          <a:p>
            <a:pPr>
              <a:spcAft>
                <a:spcPts val="600"/>
              </a:spcAft>
            </a:pPr>
            <a:r>
              <a:rPr lang="en-US" sz="2400" b="1">
                <a:solidFill>
                  <a:schemeClr val="bg1"/>
                </a:solidFill>
                <a:latin typeface="Times New Roman"/>
                <a:cs typeface="Times New Roman"/>
              </a:rPr>
              <a:t>Maricruz Chavez</a:t>
            </a:r>
            <a:endParaRPr lang="en-US" sz="2400">
              <a:solidFill>
                <a:schemeClr val="bg1"/>
              </a:solidFill>
              <a:latin typeface="Times New Roman"/>
              <a:cs typeface="Times New Roman"/>
            </a:endParaRPr>
          </a:p>
          <a:p>
            <a:pPr>
              <a:spcAft>
                <a:spcPts val="600"/>
              </a:spcAft>
            </a:pPr>
            <a:r>
              <a:rPr lang="en-US" sz="2400" b="1">
                <a:solidFill>
                  <a:schemeClr val="bg1"/>
                </a:solidFill>
                <a:latin typeface="Times New Roman"/>
                <a:cs typeface="Times New Roman"/>
              </a:rPr>
              <a:t>      ADA (Accessibility) Coordinator </a:t>
            </a:r>
            <a:endParaRPr lang="en-US" sz="2400">
              <a:solidFill>
                <a:schemeClr val="bg1"/>
              </a:solidFill>
              <a:latin typeface="Times New Roman"/>
              <a:cs typeface="Times New Roman"/>
            </a:endParaRPr>
          </a:p>
          <a:p>
            <a:pPr>
              <a:spcAft>
                <a:spcPts val="600"/>
              </a:spcAft>
            </a:pPr>
            <a:r>
              <a:rPr lang="en-US" b="1" dirty="0">
                <a:solidFill>
                  <a:schemeClr val="bg1"/>
                </a:solidFill>
                <a:latin typeface="Times New Roman"/>
                <a:cs typeface="Times New Roman"/>
                <a:hlinkClick r:id="rId6"/>
              </a:rPr>
              <a:t>ADAOffice@elpasotexas.gov</a:t>
            </a:r>
            <a:endParaRPr lang="en-US">
              <a:solidFill>
                <a:srgbClr val="000000"/>
              </a:solidFill>
              <a:latin typeface="Times New Roman"/>
              <a:cs typeface="Times New Roman"/>
            </a:endParaRPr>
          </a:p>
          <a:p>
            <a:pPr>
              <a:spcAft>
                <a:spcPts val="600"/>
              </a:spcAft>
            </a:pPr>
            <a:r>
              <a:rPr lang="en-US" b="1" dirty="0">
                <a:solidFill>
                  <a:schemeClr val="bg1"/>
                </a:solidFill>
                <a:latin typeface="Arial Black"/>
                <a:hlinkClick r:id="rId7"/>
              </a:rPr>
              <a:t>https://www.elpasotexas.gov/ada/</a:t>
            </a:r>
            <a:endParaRPr lang="en-US">
              <a:ea typeface="Calibri" panose="020F0502020204030204"/>
              <a:cs typeface="Calibri" panose="020F0502020204030204"/>
            </a:endParaRPr>
          </a:p>
          <a:p>
            <a:pPr algn="r">
              <a:spcAft>
                <a:spcPts val="600"/>
              </a:spcAft>
            </a:pPr>
            <a:endParaRPr lang="en-US" sz="1500">
              <a:solidFill>
                <a:srgbClr val="FFC000"/>
              </a:solidFill>
              <a:latin typeface="Arial Black"/>
            </a:endParaRPr>
          </a:p>
        </p:txBody>
      </p:sp>
    </p:spTree>
    <p:extLst>
      <p:ext uri="{BB962C8B-B14F-4D97-AF65-F5344CB8AC3E}">
        <p14:creationId xmlns:p14="http://schemas.microsoft.com/office/powerpoint/2010/main" val="1265712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77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CAA3E3C380FF448385904942337750" ma:contentTypeVersion="20" ma:contentTypeDescription="Create a new document." ma:contentTypeScope="" ma:versionID="1b1d41094e11c05ca3139c8311d505fd">
  <xsd:schema xmlns:xsd="http://www.w3.org/2001/XMLSchema" xmlns:xs="http://www.w3.org/2001/XMLSchema" xmlns:p="http://schemas.microsoft.com/office/2006/metadata/properties" xmlns:ns2="d72858de-aaad-47f6-9751-ecb44fade6c0" xmlns:ns3="2d1f1fcf-05ee-4f44-92e4-0173075375b6" targetNamespace="http://schemas.microsoft.com/office/2006/metadata/properties" ma:root="true" ma:fieldsID="02f56234a53ba4383a248f560de0af29" ns2:_="" ns3:_="">
    <xsd:import namespace="d72858de-aaad-47f6-9751-ecb44fade6c0"/>
    <xsd:import namespace="2d1f1fcf-05ee-4f44-92e4-0173075375b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Remarks" minOccurs="0"/>
                <xsd:element ref="ns2:MediaServiceLocation" minOccurs="0"/>
                <xsd:element ref="ns2:MediaLengthInSecond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2858de-aaad-47f6-9751-ecb44fade6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1304eaa9-3444-4af3-b0f0-375897863d06" ma:termSetId="09814cd3-568e-fe90-9814-8d621ff8fb84" ma:anchorId="fba54fb3-c3e1-fe81-a776-ca4b69148c4d" ma:open="true" ma:isKeyword="false">
      <xsd:complexType>
        <xsd:sequence>
          <xsd:element ref="pc:Terms" minOccurs="0" maxOccurs="1"/>
        </xsd:sequence>
      </xsd:complexType>
    </xsd:element>
    <xsd:element name="Remarks" ma:index="20" nillable="true" ma:displayName="Remarks" ma:description="Add any additional information" ma:format="Dropdown" ma:internalName="Remarks">
      <xsd:simpleType>
        <xsd:restriction base="dms:Text">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d1f1fcf-05ee-4f44-92e4-0173075375b6"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2aef6e15-d0e9-4c85-9f1f-46f4c88b0b2f}" ma:internalName="TaxCatchAll" ma:showField="CatchAllData" ma:web="2d1f1fcf-05ee-4f44-92e4-0173075375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marks xmlns="d72858de-aaad-47f6-9751-ecb44fade6c0" xsi:nil="true"/>
    <lcf76f155ced4ddcb4097134ff3c332f xmlns="d72858de-aaad-47f6-9751-ecb44fade6c0">
      <Terms xmlns="http://schemas.microsoft.com/office/infopath/2007/PartnerControls"/>
    </lcf76f155ced4ddcb4097134ff3c332f>
    <TaxCatchAll xmlns="2d1f1fcf-05ee-4f44-92e4-0173075375b6" xsi:nil="true"/>
  </documentManagement>
</p:properties>
</file>

<file path=customXml/itemProps1.xml><?xml version="1.0" encoding="utf-8"?>
<ds:datastoreItem xmlns:ds="http://schemas.openxmlformats.org/officeDocument/2006/customXml" ds:itemID="{EEC52B2A-BE66-4022-9477-616F59C37664}">
  <ds:schemaRefs>
    <ds:schemaRef ds:uri="http://schemas.microsoft.com/sharepoint/v3/contenttype/forms"/>
  </ds:schemaRefs>
</ds:datastoreItem>
</file>

<file path=customXml/itemProps2.xml><?xml version="1.0" encoding="utf-8"?>
<ds:datastoreItem xmlns:ds="http://schemas.openxmlformats.org/officeDocument/2006/customXml" ds:itemID="{2740917E-AB41-4E89-BE3C-92058FACE7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2858de-aaad-47f6-9751-ecb44fade6c0"/>
    <ds:schemaRef ds:uri="2d1f1fcf-05ee-4f44-92e4-0173075375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A64262-1A1C-4DD9-8F94-12D60E39EA82}">
  <ds:schemaRefs>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6ff6ce06-9670-42f3-9d00-ba826ed955e0"/>
    <ds:schemaRef ds:uri="f9701058-026e-4b78-8769-7c1256db9d39"/>
    <ds:schemaRef ds:uri="http://purl.org/dc/elements/1.1/"/>
    <ds:schemaRef ds:uri="http://purl.org/dc/terms/"/>
    <ds:schemaRef ds:uri="http://schemas.microsoft.com/office/2006/metadata/properties"/>
    <ds:schemaRef ds:uri="http://purl.org/dc/dcmitype/"/>
    <ds:schemaRef ds:uri="d72858de-aaad-47f6-9751-ecb44fade6c0"/>
    <ds:schemaRef ds:uri="2d1f1fcf-05ee-4f44-92e4-0173075375b6"/>
  </ds:schemaRefs>
</ds:datastoreItem>
</file>

<file path=docProps/app.xml><?xml version="1.0" encoding="utf-8"?>
<Properties xmlns="http://schemas.openxmlformats.org/officeDocument/2006/extended-properties" xmlns:vt="http://schemas.openxmlformats.org/officeDocument/2006/docPropsVTypes">
  <TotalTime>11</TotalTime>
  <Words>295</Words>
  <Application>Microsoft Office PowerPoint</Application>
  <PresentationFormat>Widescreen</PresentationFormat>
  <Paragraphs>42</Paragraphs>
  <Slides>6</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Arial Black</vt:lpstr>
      <vt:lpstr>Calibri</vt:lpstr>
      <vt:lpstr>Calibri Light</vt:lpstr>
      <vt:lpstr>Proxima Nova</vt:lpstr>
      <vt:lpstr>Times New Roman</vt:lpstr>
      <vt:lpstr>Wingdings</vt:lpstr>
      <vt:lpstr>Office Theme</vt:lpstr>
      <vt:lpstr>PowerPoint Presentation</vt:lpstr>
      <vt:lpstr>PowerPoint Presentation</vt:lpstr>
      <vt:lpstr>PowerPoint Presentation</vt:lpstr>
      <vt:lpstr>ADA Accessibility Improvement Program</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DelCampo, Julia M.</dc:creator>
  <cp:lastModifiedBy>Matthew Dickens</cp:lastModifiedBy>
  <cp:revision>499</cp:revision>
  <dcterms:created xsi:type="dcterms:W3CDTF">2023-12-08T20:34:21Z</dcterms:created>
  <dcterms:modified xsi:type="dcterms:W3CDTF">2026-04-28T02:49:38Z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0x010100B5CAA3E3C380FF448385904942337750</vt:lpwstr>
  </property>
  <property fmtid="{D5CDD505-2E9C-101B-9397-08002B2CF9AE}" pid="3" name="MediaServiceImageTags">
    <vt:lpwstr/>
  </property>
</Properties>
</file>